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0.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77" r:id="rId2"/>
    <p:sldId id="312" r:id="rId3"/>
    <p:sldId id="313" r:id="rId4"/>
    <p:sldId id="299" r:id="rId5"/>
    <p:sldId id="300" r:id="rId6"/>
    <p:sldId id="306" r:id="rId7"/>
    <p:sldId id="315" r:id="rId8"/>
    <p:sldId id="276" r:id="rId9"/>
  </p:sldIdLst>
  <p:sldSz cx="9144000" cy="5143500" type="screen16x9"/>
  <p:notesSz cx="6858000" cy="9144000"/>
  <p:custDataLst>
    <p:tags r:id="rId12"/>
  </p:custDataLst>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ichel Boekee" initials="MB" lastIdx="1" clrIdx="6">
    <p:extLst>
      <p:ext uri="{19B8F6BF-5375-455C-9EA6-DF929625EA0E}">
        <p15:presenceInfo xmlns:p15="http://schemas.microsoft.com/office/powerpoint/2012/main" userId="2f6324eb4a432f05" providerId="Windows Live"/>
      </p:ext>
    </p:extLst>
  </p:cmAuthor>
  <p:cmAuthor id="1" name="Jef Pfaff" initials="JP" lastIdx="1" clrIdx="0"/>
  <p:cmAuthor id="2" name="Jef Pfaff" initials="JP [2]" lastIdx="1" clrIdx="1"/>
  <p:cmAuthor id="3" name="Jef Pfaff" initials="JP [3]" lastIdx="1" clrIdx="2"/>
  <p:cmAuthor id="4" name="Jef Pfaff" initials="JP [4]" lastIdx="1" clrIdx="3"/>
  <p:cmAuthor id="5" name="Jef Pfaff" initials="JP [5]" lastIdx="1" clrIdx="4"/>
  <p:cmAuthor id="6" name="Jef Pfaff" initials="JP [6]"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FEF"/>
    <a:srgbClr val="5A820B"/>
    <a:srgbClr val="5DC9FF"/>
    <a:srgbClr val="009CE8"/>
    <a:srgbClr val="F8F9FA"/>
    <a:srgbClr val="E9ECEF"/>
    <a:srgbClr val="E2F3F7"/>
    <a:srgbClr val="E273F7"/>
    <a:srgbClr val="495057"/>
    <a:srgbClr val="C9C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jl, gemiddeld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6196" autoAdjust="0"/>
  </p:normalViewPr>
  <p:slideViewPr>
    <p:cSldViewPr snapToGrid="0" showGuides="1">
      <p:cViewPr varScale="1">
        <p:scale>
          <a:sx n="171" d="100"/>
          <a:sy n="171" d="100"/>
        </p:scale>
        <p:origin x="504" y="168"/>
      </p:cViewPr>
      <p:guideLst/>
    </p:cSldViewPr>
  </p:slideViewPr>
  <p:outlineViewPr>
    <p:cViewPr>
      <p:scale>
        <a:sx n="33" d="100"/>
        <a:sy n="33" d="100"/>
      </p:scale>
      <p:origin x="0" y="-4182"/>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78" d="100"/>
          <a:sy n="78" d="100"/>
        </p:scale>
        <p:origin x="23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gs" Target="tags/tag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3A0D8D76-ACC2-4603-B292-6D04FA0858C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a:extLst>
              <a:ext uri="{FF2B5EF4-FFF2-40B4-BE49-F238E27FC236}">
                <a16:creationId xmlns:a16="http://schemas.microsoft.com/office/drawing/2014/main" id="{DD803295-402C-412C-B988-1BCC7DC9991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DFD3FF4-003F-409D-B73C-5DED596C6F4C}" type="datetimeFigureOut">
              <a:rPr lang="nl-NL" smtClean="0"/>
              <a:t>06-04-2021</a:t>
            </a:fld>
            <a:endParaRPr lang="nl-NL"/>
          </a:p>
        </p:txBody>
      </p:sp>
      <p:sp>
        <p:nvSpPr>
          <p:cNvPr id="4" name="Tijdelijke aanduiding voor voettekst 3">
            <a:extLst>
              <a:ext uri="{FF2B5EF4-FFF2-40B4-BE49-F238E27FC236}">
                <a16:creationId xmlns:a16="http://schemas.microsoft.com/office/drawing/2014/main" id="{405DB7A4-CCAA-4FC9-86E3-9FF880B715F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a:extLst>
              <a:ext uri="{FF2B5EF4-FFF2-40B4-BE49-F238E27FC236}">
                <a16:creationId xmlns:a16="http://schemas.microsoft.com/office/drawing/2014/main" id="{180A9CC1-52A1-4CEB-B4FF-0036C102A5C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9FB8BF-99AA-4B5B-A6D3-F217A2BED76B}" type="slidenum">
              <a:rPr lang="nl-NL" smtClean="0"/>
              <a:t>‹#›</a:t>
            </a:fld>
            <a:endParaRPr lang="nl-NL"/>
          </a:p>
        </p:txBody>
      </p:sp>
    </p:spTree>
    <p:extLst>
      <p:ext uri="{BB962C8B-B14F-4D97-AF65-F5344CB8AC3E}">
        <p14:creationId xmlns:p14="http://schemas.microsoft.com/office/powerpoint/2010/main" val="21784707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A3889D-6D97-473C-9CB6-E22223844A1C}" type="datetimeFigureOut">
              <a:rPr lang="nl-NL" smtClean="0"/>
              <a:t>06-04-2021</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16ABF0-0AE2-4907-B2E7-88E1F675615A}" type="slidenum">
              <a:rPr lang="nl-NL" smtClean="0"/>
              <a:t>‹#›</a:t>
            </a:fld>
            <a:endParaRPr lang="nl-NL"/>
          </a:p>
        </p:txBody>
      </p:sp>
    </p:spTree>
    <p:extLst>
      <p:ext uri="{BB962C8B-B14F-4D97-AF65-F5344CB8AC3E}">
        <p14:creationId xmlns:p14="http://schemas.microsoft.com/office/powerpoint/2010/main" val="2610948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FC16ABF0-0AE2-4907-B2E7-88E1F675615A}" type="slidenum">
              <a:rPr lang="nl-NL" smtClean="0"/>
              <a:t>1</a:t>
            </a:fld>
            <a:endParaRPr lang="nl-NL"/>
          </a:p>
        </p:txBody>
      </p:sp>
    </p:spTree>
    <p:extLst>
      <p:ext uri="{BB962C8B-B14F-4D97-AF65-F5344CB8AC3E}">
        <p14:creationId xmlns:p14="http://schemas.microsoft.com/office/powerpoint/2010/main" val="3268218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En nu: </a:t>
            </a:r>
          </a:p>
          <a:p>
            <a:r>
              <a:rPr lang="nl-NL" dirty="0"/>
              <a:t>Op hoofdlijnen goede strategie? Dan gaan we hem invullen. Op papier. Concreet en bij alles voorbeelden geven. Dingen die nu nog wat zweverig zijn ‘Vele werken maken het groots’. Wat voor dingen in jullie geval bij jullie projecten zou je dan naar voren kunnen halen als communicatie highlight? </a:t>
            </a:r>
            <a:br>
              <a:rPr lang="nl-NL" dirty="0"/>
            </a:br>
            <a:r>
              <a:rPr lang="nl-NL" dirty="0"/>
              <a:t>Proberen op basis van jullie projectinformatie en planning te gaan kijken: wat zijn mogelijke boodschappen? Deze ook invullen in de communicatiekalender. </a:t>
            </a:r>
          </a:p>
          <a:p>
            <a:endParaRPr lang="nl-NL" dirty="0"/>
          </a:p>
          <a:p>
            <a:r>
              <a:rPr lang="nl-NL" dirty="0"/>
              <a:t>Ook kijken naar interne communicatie. Kernboodschap op maat maken. </a:t>
            </a:r>
          </a:p>
          <a:p>
            <a:endParaRPr lang="nl-NL" dirty="0"/>
          </a:p>
          <a:p>
            <a:r>
              <a:rPr lang="nl-NL" dirty="0"/>
              <a:t>Dat overzicht zouden jullie binnen 1 à 2 weken moeten hebben. Conceptversie 1.0. </a:t>
            </a:r>
            <a:br>
              <a:rPr lang="nl-NL" dirty="0"/>
            </a:br>
            <a:br>
              <a:rPr lang="nl-NL" dirty="0"/>
            </a:br>
            <a:r>
              <a:rPr lang="nl-NL" dirty="0"/>
              <a:t>Daarna nodig ik jullie uit voor een tweede sessie. Eind september, of eerste week oktober. Nemen we het helemaal door: op hoofdlijnen en specifiek + iets interactiever. Kernboodschap voorbereiden: waar willen we accenten leggen? Scherpe keuzes maken voor de verschillende doelgroepen. Bepalend voor de toon.</a:t>
            </a:r>
          </a:p>
          <a:p>
            <a:endParaRPr lang="nl-NL" dirty="0"/>
          </a:p>
          <a:p>
            <a:r>
              <a:rPr lang="nl-NL" dirty="0"/>
              <a:t>Hierna nog aan de slag met mensen die alles weten over de projecten. Zo kunnen we ook de zogenoemde deelplannen maken. </a:t>
            </a:r>
          </a:p>
          <a:p>
            <a:endParaRPr lang="nl-NL" dirty="0"/>
          </a:p>
          <a:p>
            <a:r>
              <a:rPr lang="nl-NL" dirty="0" err="1"/>
              <a:t>Ebru</a:t>
            </a:r>
            <a:r>
              <a:rPr lang="nl-NL" dirty="0"/>
              <a:t>: interactieve sessie, hebben we daar nog meer mensen voor nodig? Om sneller meer meters te maken. </a:t>
            </a:r>
          </a:p>
          <a:p>
            <a:r>
              <a:rPr lang="nl-NL" dirty="0"/>
              <a:t>Michel: Nou, meer meters maken we vaak met minder mensen. Zo geven we elkaar online toch wat minder de ruimte. Maximaal 8 mensen van jullie kant. </a:t>
            </a:r>
          </a:p>
          <a:p>
            <a:r>
              <a:rPr lang="nl-NL" dirty="0" err="1"/>
              <a:t>Ebru</a:t>
            </a:r>
            <a:r>
              <a:rPr lang="nl-NL" dirty="0"/>
              <a:t>: Aantal maakt me niet uit, maar ik wil de juiste mensen aan tafel. </a:t>
            </a:r>
          </a:p>
          <a:p>
            <a:r>
              <a:rPr lang="nl-NL" dirty="0"/>
              <a:t>Michel: verschillende gezichtspunten. Van directieniveau naar objectbeheerder. Van uitvoerend naar district. </a:t>
            </a:r>
          </a:p>
          <a:p>
            <a:r>
              <a:rPr lang="nl-NL" dirty="0"/>
              <a:t>Suus: Interne communicatie hebben we misschien ook een collega voor nodig. Denk aan Dave. Los van een aanspreekpunt vanuit de districten. </a:t>
            </a:r>
          </a:p>
          <a:p>
            <a:r>
              <a:rPr lang="nl-NL" dirty="0"/>
              <a:t>Erik: Stagiair springt tijdelijk in voor Dave. Of zijn vervanger, die er t.z.t misschien is. </a:t>
            </a:r>
            <a:br>
              <a:rPr lang="nl-NL" dirty="0"/>
            </a:br>
            <a:r>
              <a:rPr lang="nl-NL" dirty="0"/>
              <a:t>Suus: In dat geval geneigd om te zeggen: valt of staat wanneer aanspreekpunt district aanwezig is. </a:t>
            </a:r>
            <a:br>
              <a:rPr lang="nl-NL" dirty="0"/>
            </a:br>
            <a:br>
              <a:rPr lang="nl-NL" dirty="0"/>
            </a:br>
            <a:r>
              <a:rPr lang="nl-NL" dirty="0"/>
              <a:t>Vraag voor input. Iets dat we nog kunnen gebruiken?</a:t>
            </a:r>
            <a:br>
              <a:rPr lang="nl-NL" dirty="0"/>
            </a:br>
            <a:r>
              <a:rPr lang="nl-NL" dirty="0"/>
              <a:t>Erik: Nee hoor, wat we nu hebben is prima. Er zit verder niks meer bij. </a:t>
            </a:r>
          </a:p>
          <a:p>
            <a:r>
              <a:rPr lang="nl-NL" dirty="0"/>
              <a:t>Michel: Heel snel aan de slag, zodat jullie iets concreets in handen krijgen. Dat is een goed gevuld discussiestuk: vandaar de interactieve sessie. </a:t>
            </a:r>
            <a:br>
              <a:rPr lang="nl-NL" dirty="0"/>
            </a:br>
            <a:r>
              <a:rPr lang="nl-NL" dirty="0" err="1"/>
              <a:t>Ebru</a:t>
            </a:r>
            <a:r>
              <a:rPr lang="nl-NL" dirty="0"/>
              <a:t>: Datum voorstellen voor die sessie. </a:t>
            </a:r>
            <a:br>
              <a:rPr lang="nl-NL" dirty="0"/>
            </a:br>
            <a:endParaRPr lang="nl-NL" dirty="0"/>
          </a:p>
        </p:txBody>
      </p:sp>
      <p:sp>
        <p:nvSpPr>
          <p:cNvPr id="4" name="Tijdelijke aanduiding voor dianummer 3"/>
          <p:cNvSpPr>
            <a:spLocks noGrp="1"/>
          </p:cNvSpPr>
          <p:nvPr>
            <p:ph type="sldNum" sz="quarter" idx="5"/>
          </p:nvPr>
        </p:nvSpPr>
        <p:spPr/>
        <p:txBody>
          <a:bodyPr/>
          <a:lstStyle/>
          <a:p>
            <a:fld id="{FC16ABF0-0AE2-4907-B2E7-88E1F675615A}" type="slidenum">
              <a:rPr lang="nl-NL" smtClean="0"/>
              <a:t>8</a:t>
            </a:fld>
            <a:endParaRPr lang="nl-NL"/>
          </a:p>
        </p:txBody>
      </p:sp>
    </p:spTree>
    <p:extLst>
      <p:ext uri="{BB962C8B-B14F-4D97-AF65-F5344CB8AC3E}">
        <p14:creationId xmlns:p14="http://schemas.microsoft.com/office/powerpoint/2010/main" val="5431917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Master" Target="../slideMasters/slideMaster1.xml"/><Relationship Id="rId7" Type="http://schemas.openxmlformats.org/officeDocument/2006/relationships/image" Target="../media/image1.emf"/><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3.svg"/><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oleObject" Target="../embeddings/oleObject3.bin"/></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3.svg"/><Relationship Id="rId2" Type="http://schemas.openxmlformats.org/officeDocument/2006/relationships/tags" Target="../tags/tag5.xml"/><Relationship Id="rId1" Type="http://schemas.openxmlformats.org/officeDocument/2006/relationships/vmlDrawing" Target="../drawings/vmlDrawing4.vml"/><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oleObject" Target="../embeddings/oleObject4.bin"/></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xml"/><Relationship Id="rId1" Type="http://schemas.openxmlformats.org/officeDocument/2006/relationships/vmlDrawing" Target="../drawings/vmlDrawing5.vml"/><Relationship Id="rId5" Type="http://schemas.openxmlformats.org/officeDocument/2006/relationships/image" Target="../media/image1.emf"/><Relationship Id="rId4" Type="http://schemas.openxmlformats.org/officeDocument/2006/relationships/oleObject" Target="../embeddings/oleObject5.bin"/></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vmlDrawing" Target="../drawings/vmlDrawing6.vml"/><Relationship Id="rId5" Type="http://schemas.openxmlformats.org/officeDocument/2006/relationships/image" Target="../media/image1.emf"/><Relationship Id="rId4" Type="http://schemas.openxmlformats.org/officeDocument/2006/relationships/oleObject" Target="../embeddings/oleObject6.bin"/></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8.xml"/><Relationship Id="rId1" Type="http://schemas.openxmlformats.org/officeDocument/2006/relationships/vmlDrawing" Target="../drawings/vmlDrawing7.vml"/><Relationship Id="rId5" Type="http://schemas.openxmlformats.org/officeDocument/2006/relationships/image" Target="../media/image1.emf"/><Relationship Id="rId4" Type="http://schemas.openxmlformats.org/officeDocument/2006/relationships/oleObject" Target="../embeddings/oleObject6.bin"/></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vmlDrawing" Target="../drawings/vmlDrawing8.vml"/><Relationship Id="rId5" Type="http://schemas.openxmlformats.org/officeDocument/2006/relationships/image" Target="../media/image1.emf"/><Relationship Id="rId4" Type="http://schemas.openxmlformats.org/officeDocument/2006/relationships/oleObject" Target="../embeddings/oleObject7.bin"/></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 di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7DE9EEC-94CB-4C70-B98D-665ABBA92CCF}"/>
              </a:ext>
            </a:extLst>
          </p:cNvPr>
          <p:cNvSpPr/>
          <p:nvPr userDrawn="1"/>
        </p:nvSpPr>
        <p:spPr>
          <a:xfrm>
            <a:off x="0" y="1210429"/>
            <a:ext cx="9144000" cy="3354993"/>
          </a:xfrm>
          <a:prstGeom prst="rect">
            <a:avLst/>
          </a:prstGeom>
          <a:solidFill>
            <a:srgbClr val="E2F3F7"/>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nl-NL" sz="1800" dirty="0" err="1">
              <a:solidFill>
                <a:schemeClr val="tx1"/>
              </a:solidFill>
            </a:endParaRPr>
          </a:p>
        </p:txBody>
      </p:sp>
      <p:pic>
        <p:nvPicPr>
          <p:cNvPr id="5" name="Graphic 4">
            <a:extLst>
              <a:ext uri="{FF2B5EF4-FFF2-40B4-BE49-F238E27FC236}">
                <a16:creationId xmlns:a16="http://schemas.microsoft.com/office/drawing/2014/main" id="{24657C0B-BCA3-4ECA-A914-EF751EAC60E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72814" y="3143754"/>
            <a:ext cx="6026315" cy="1624742"/>
          </a:xfrm>
          <a:prstGeom prst="rect">
            <a:avLst/>
          </a:prstGeom>
        </p:spPr>
      </p:pic>
      <p:graphicFrame>
        <p:nvGraphicFramePr>
          <p:cNvPr id="7" name="Object 6" hidden="1">
            <a:extLst>
              <a:ext uri="{FF2B5EF4-FFF2-40B4-BE49-F238E27FC236}">
                <a16:creationId xmlns:a16="http://schemas.microsoft.com/office/drawing/2014/main" id="{55BA9748-5484-4F98-99F1-259EE342292F}"/>
              </a:ext>
            </a:extLst>
          </p:cNvPr>
          <p:cNvGraphicFramePr>
            <a:graphicFrameLocks noChangeAspect="1"/>
          </p:cNvGraphicFramePr>
          <p:nvPr userDrawn="1">
            <p:custDataLst>
              <p:tags r:id="rId2"/>
            </p:custDataLst>
            <p:extLst>
              <p:ext uri="{D42A27DB-BD31-4B8C-83A1-F6EECF244321}">
                <p14:modId xmlns:p14="http://schemas.microsoft.com/office/powerpoint/2010/main" val="283349089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7173" name="think-cell Slide" r:id="rId6" imgW="338" imgH="337" progId="TCLayout.ActiveDocument.1">
                  <p:embed/>
                </p:oleObj>
              </mc:Choice>
              <mc:Fallback>
                <p:oleObj name="think-cell Slide" r:id="rId6" imgW="338" imgH="337" progId="TCLayout.ActiveDocument.1">
                  <p:embed/>
                  <p:pic>
                    <p:nvPicPr>
                      <p:cNvPr id="7" name="Object 6" hidden="1">
                        <a:extLst>
                          <a:ext uri="{FF2B5EF4-FFF2-40B4-BE49-F238E27FC236}">
                            <a16:creationId xmlns:a16="http://schemas.microsoft.com/office/drawing/2014/main" id="{55BA9748-5484-4F98-99F1-259EE342292F}"/>
                          </a:ext>
                        </a:extLst>
                      </p:cNvPr>
                      <p:cNvPicPr/>
                      <p:nvPr/>
                    </p:nvPicPr>
                    <p:blipFill>
                      <a:blip r:embed="rId7"/>
                      <a:stretch>
                        <a:fillRect/>
                      </a:stretch>
                    </p:blipFill>
                    <p:spPr>
                      <a:xfrm>
                        <a:off x="1588" y="1588"/>
                        <a:ext cx="1587" cy="1587"/>
                      </a:xfrm>
                      <a:prstGeom prst="rect">
                        <a:avLst/>
                      </a:prstGeom>
                    </p:spPr>
                  </p:pic>
                </p:oleObj>
              </mc:Fallback>
            </mc:AlternateContent>
          </a:graphicData>
        </a:graphic>
      </p:graphicFrame>
      <p:sp>
        <p:nvSpPr>
          <p:cNvPr id="14" name="Text Placeholder 13">
            <a:extLst>
              <a:ext uri="{FF2B5EF4-FFF2-40B4-BE49-F238E27FC236}">
                <a16:creationId xmlns:a16="http://schemas.microsoft.com/office/drawing/2014/main" id="{6442E784-55CC-4193-BB99-21D9903A68B5}"/>
              </a:ext>
            </a:extLst>
          </p:cNvPr>
          <p:cNvSpPr>
            <a:spLocks noGrp="1"/>
          </p:cNvSpPr>
          <p:nvPr>
            <p:ph type="body" sz="quarter" idx="10" hasCustomPrompt="1"/>
          </p:nvPr>
        </p:nvSpPr>
        <p:spPr>
          <a:xfrm>
            <a:off x="1112405" y="2751282"/>
            <a:ext cx="3913188" cy="241220"/>
          </a:xfrm>
        </p:spPr>
        <p:txBody>
          <a:bodyPr wrap="square">
            <a:spAutoFit/>
          </a:bodyPr>
          <a:lstStyle>
            <a:lvl1pPr marL="0" indent="0">
              <a:buFont typeface="Arial" panose="020B0604020202020204" pitchFamily="34" charset="0"/>
              <a:buNone/>
              <a:defRPr sz="1500">
                <a:solidFill>
                  <a:schemeClr val="tx1"/>
                </a:solidFill>
              </a:defRPr>
            </a:lvl1pPr>
          </a:lstStyle>
          <a:p>
            <a:pPr lvl="0"/>
            <a:r>
              <a:rPr lang="nl-NL" dirty="0"/>
              <a:t>Datum</a:t>
            </a:r>
          </a:p>
        </p:txBody>
      </p:sp>
      <p:pic>
        <p:nvPicPr>
          <p:cNvPr id="13" name="Graphic 12">
            <a:extLst>
              <a:ext uri="{FF2B5EF4-FFF2-40B4-BE49-F238E27FC236}">
                <a16:creationId xmlns:a16="http://schemas.microsoft.com/office/drawing/2014/main" id="{EB4D81DD-804E-4C1A-9FF8-F043E5FB95A5}"/>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112406" y="219093"/>
            <a:ext cx="2580282" cy="788262"/>
          </a:xfrm>
          <a:prstGeom prst="rect">
            <a:avLst/>
          </a:prstGeom>
        </p:spPr>
      </p:pic>
      <p:sp>
        <p:nvSpPr>
          <p:cNvPr id="2" name="Title 1">
            <a:extLst>
              <a:ext uri="{FF2B5EF4-FFF2-40B4-BE49-F238E27FC236}">
                <a16:creationId xmlns:a16="http://schemas.microsoft.com/office/drawing/2014/main" id="{CE75742B-708B-4D00-BACB-F9450880BC7D}"/>
              </a:ext>
            </a:extLst>
          </p:cNvPr>
          <p:cNvSpPr>
            <a:spLocks noGrp="1"/>
          </p:cNvSpPr>
          <p:nvPr>
            <p:ph type="ctrTitle" hasCustomPrompt="1"/>
          </p:nvPr>
        </p:nvSpPr>
        <p:spPr>
          <a:xfrm>
            <a:off x="1112405" y="1613099"/>
            <a:ext cx="6386437" cy="443198"/>
          </a:xfrm>
        </p:spPr>
        <p:txBody>
          <a:bodyPr wrap="square" anchor="b">
            <a:spAutoFit/>
          </a:bodyPr>
          <a:lstStyle>
            <a:lvl1pPr algn="l">
              <a:defRPr sz="3200">
                <a:solidFill>
                  <a:srgbClr val="009CE8"/>
                </a:solidFill>
                <a:latin typeface="Segoe UI Semibold" panose="020B0702040204020203" pitchFamily="34" charset="0"/>
                <a:cs typeface="Segoe UI Semibold" panose="020B0702040204020203" pitchFamily="34" charset="0"/>
              </a:defRPr>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sp>
        <p:nvSpPr>
          <p:cNvPr id="3" name="Subtitle 2">
            <a:extLst>
              <a:ext uri="{FF2B5EF4-FFF2-40B4-BE49-F238E27FC236}">
                <a16:creationId xmlns:a16="http://schemas.microsoft.com/office/drawing/2014/main" id="{9039036B-3183-4F71-820D-1F0C0A981C2A}"/>
              </a:ext>
            </a:extLst>
          </p:cNvPr>
          <p:cNvSpPr>
            <a:spLocks noGrp="1"/>
          </p:cNvSpPr>
          <p:nvPr>
            <p:ph type="subTitle" idx="1" hasCustomPrompt="1"/>
          </p:nvPr>
        </p:nvSpPr>
        <p:spPr>
          <a:xfrm>
            <a:off x="1112405" y="2246215"/>
            <a:ext cx="6386437" cy="353815"/>
          </a:xfrm>
        </p:spPr>
        <p:txBody>
          <a:bodyPr wrap="square">
            <a:spAutoFit/>
          </a:bodyPr>
          <a:lstStyle>
            <a:lvl1pPr marL="0" indent="0" algn="l">
              <a:buNone/>
              <a:defRPr sz="2200">
                <a:solidFill>
                  <a:srgbClr val="5A820B"/>
                </a:solidFill>
                <a:latin typeface="Segoe UI Semibold" panose="020B0702040204020203" pitchFamily="34" charset="0"/>
                <a:cs typeface="Segoe UI Semibold" panose="020B0702040204020203"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l-NL" dirty="0"/>
              <a:t>Opdrachtgever</a:t>
            </a:r>
          </a:p>
        </p:txBody>
      </p:sp>
    </p:spTree>
    <p:extLst>
      <p:ext uri="{BB962C8B-B14F-4D97-AF65-F5344CB8AC3E}">
        <p14:creationId xmlns:p14="http://schemas.microsoft.com/office/powerpoint/2010/main" val="3679032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ussendia blauw">
    <p:bg>
      <p:bgPr>
        <a:solidFill>
          <a:schemeClr val="bg1"/>
        </a:solidFill>
        <a:effectLst/>
      </p:bgPr>
    </p:bg>
    <p:spTree>
      <p:nvGrpSpPr>
        <p:cNvPr id="1" name=""/>
        <p:cNvGrpSpPr/>
        <p:nvPr/>
      </p:nvGrpSpPr>
      <p:grpSpPr>
        <a:xfrm>
          <a:off x="0" y="0"/>
          <a:ext cx="0" cy="0"/>
          <a:chOff x="0" y="0"/>
          <a:chExt cx="0" cy="0"/>
        </a:xfrm>
      </p:grpSpPr>
      <p:graphicFrame>
        <p:nvGraphicFramePr>
          <p:cNvPr id="13" name="Object 12" hidden="1">
            <a:extLst>
              <a:ext uri="{FF2B5EF4-FFF2-40B4-BE49-F238E27FC236}">
                <a16:creationId xmlns:a16="http://schemas.microsoft.com/office/drawing/2014/main" id="{DF0DE75F-23A5-4ABB-B603-59F973B8DBAD}"/>
              </a:ext>
            </a:extLst>
          </p:cNvPr>
          <p:cNvGraphicFramePr>
            <a:graphicFrameLocks noChangeAspect="1"/>
          </p:cNvGraphicFramePr>
          <p:nvPr userDrawn="1">
            <p:custDataLst>
              <p:tags r:id="rId2"/>
            </p:custDataLst>
            <p:extLst>
              <p:ext uri="{D42A27DB-BD31-4B8C-83A1-F6EECF244321}">
                <p14:modId xmlns:p14="http://schemas.microsoft.com/office/powerpoint/2010/main" val="439528849"/>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8197" name="think-cell Slide" r:id="rId4" imgW="338" imgH="337" progId="TCLayout.ActiveDocument.1">
                  <p:embed/>
                </p:oleObj>
              </mc:Choice>
              <mc:Fallback>
                <p:oleObj name="think-cell Slide" r:id="rId4" imgW="338" imgH="337" progId="TCLayout.ActiveDocument.1">
                  <p:embed/>
                  <p:pic>
                    <p:nvPicPr>
                      <p:cNvPr id="13" name="Object 12" hidden="1">
                        <a:extLst>
                          <a:ext uri="{FF2B5EF4-FFF2-40B4-BE49-F238E27FC236}">
                            <a16:creationId xmlns:a16="http://schemas.microsoft.com/office/drawing/2014/main" id="{DF0DE75F-23A5-4ABB-B603-59F973B8DBAD}"/>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11" name="Rectangle 10">
            <a:extLst>
              <a:ext uri="{FF2B5EF4-FFF2-40B4-BE49-F238E27FC236}">
                <a16:creationId xmlns:a16="http://schemas.microsoft.com/office/drawing/2014/main" id="{462546FA-9F0F-4155-9A5C-95766052A952}"/>
              </a:ext>
            </a:extLst>
          </p:cNvPr>
          <p:cNvSpPr/>
          <p:nvPr userDrawn="1"/>
        </p:nvSpPr>
        <p:spPr>
          <a:xfrm>
            <a:off x="0" y="0"/>
            <a:ext cx="9144000" cy="3879850"/>
          </a:xfrm>
          <a:prstGeom prst="rect">
            <a:avLst/>
          </a:prstGeom>
          <a:solidFill>
            <a:srgbClr val="009C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2" name="Title 1">
            <a:extLst>
              <a:ext uri="{FF2B5EF4-FFF2-40B4-BE49-F238E27FC236}">
                <a16:creationId xmlns:a16="http://schemas.microsoft.com/office/drawing/2014/main" id="{2C118001-5EB1-4244-BD78-C3581ECCE0FA}"/>
              </a:ext>
            </a:extLst>
          </p:cNvPr>
          <p:cNvSpPr>
            <a:spLocks noGrp="1"/>
          </p:cNvSpPr>
          <p:nvPr>
            <p:ph type="title" hasCustomPrompt="1"/>
          </p:nvPr>
        </p:nvSpPr>
        <p:spPr>
          <a:xfrm>
            <a:off x="1153479" y="2702271"/>
            <a:ext cx="6837041" cy="599395"/>
          </a:xfrm>
        </p:spPr>
        <p:txBody>
          <a:bodyPr anchor="b"/>
          <a:lstStyle>
            <a:lvl1pPr algn="l">
              <a:lnSpc>
                <a:spcPct val="95000"/>
              </a:lnSpc>
              <a:defRPr sz="4000">
                <a:solidFill>
                  <a:schemeClr val="bg1"/>
                </a:solidFill>
                <a:latin typeface="Segoe UI Semibold" panose="020B0702040204020203" pitchFamily="34" charset="0"/>
                <a:cs typeface="Segoe UI Semibold" panose="020B0702040204020203" pitchFamily="34" charset="0"/>
              </a:defRPr>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pic>
        <p:nvPicPr>
          <p:cNvPr id="9" name="Graphic 8">
            <a:extLst>
              <a:ext uri="{FF2B5EF4-FFF2-40B4-BE49-F238E27FC236}">
                <a16:creationId xmlns:a16="http://schemas.microsoft.com/office/drawing/2014/main" id="{CCC2CBA5-6363-47C5-AF91-B455149F59C9}"/>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687201" y="4187733"/>
            <a:ext cx="1769595" cy="540601"/>
          </a:xfrm>
          <a:prstGeom prst="rect">
            <a:avLst/>
          </a:prstGeom>
        </p:spPr>
      </p:pic>
    </p:spTree>
    <p:extLst>
      <p:ext uri="{BB962C8B-B14F-4D97-AF65-F5344CB8AC3E}">
        <p14:creationId xmlns:p14="http://schemas.microsoft.com/office/powerpoint/2010/main" val="1816966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ussendia groen">
    <p:bg>
      <p:bgPr>
        <a:solidFill>
          <a:schemeClr val="bg1"/>
        </a:solidFill>
        <a:effectLst/>
      </p:bgPr>
    </p:bg>
    <p:spTree>
      <p:nvGrpSpPr>
        <p:cNvPr id="1" name=""/>
        <p:cNvGrpSpPr/>
        <p:nvPr/>
      </p:nvGrpSpPr>
      <p:grpSpPr>
        <a:xfrm>
          <a:off x="0" y="0"/>
          <a:ext cx="0" cy="0"/>
          <a:chOff x="0" y="0"/>
          <a:chExt cx="0" cy="0"/>
        </a:xfrm>
      </p:grpSpPr>
      <p:graphicFrame>
        <p:nvGraphicFramePr>
          <p:cNvPr id="13" name="Object 12" hidden="1">
            <a:extLst>
              <a:ext uri="{FF2B5EF4-FFF2-40B4-BE49-F238E27FC236}">
                <a16:creationId xmlns:a16="http://schemas.microsoft.com/office/drawing/2014/main" id="{DF0DE75F-23A5-4ABB-B603-59F973B8DBAD}"/>
              </a:ext>
            </a:extLst>
          </p:cNvPr>
          <p:cNvGraphicFramePr>
            <a:graphicFrameLocks noChangeAspect="1"/>
          </p:cNvGraphicFramePr>
          <p:nvPr userDrawn="1">
            <p:custDataLst>
              <p:tags r:id="rId2"/>
            </p:custDataLst>
            <p:extLst>
              <p:ext uri="{D42A27DB-BD31-4B8C-83A1-F6EECF244321}">
                <p14:modId xmlns:p14="http://schemas.microsoft.com/office/powerpoint/2010/main" val="220881876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9221" name="think-cell Slide" r:id="rId4" imgW="338" imgH="337" progId="TCLayout.ActiveDocument.1">
                  <p:embed/>
                </p:oleObj>
              </mc:Choice>
              <mc:Fallback>
                <p:oleObj name="think-cell Slide" r:id="rId4" imgW="338" imgH="337" progId="TCLayout.ActiveDocument.1">
                  <p:embed/>
                  <p:pic>
                    <p:nvPicPr>
                      <p:cNvPr id="13" name="Object 12" hidden="1">
                        <a:extLst>
                          <a:ext uri="{FF2B5EF4-FFF2-40B4-BE49-F238E27FC236}">
                            <a16:creationId xmlns:a16="http://schemas.microsoft.com/office/drawing/2014/main" id="{DF0DE75F-23A5-4ABB-B603-59F973B8DBAD}"/>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11" name="Rectangle 10">
            <a:extLst>
              <a:ext uri="{FF2B5EF4-FFF2-40B4-BE49-F238E27FC236}">
                <a16:creationId xmlns:a16="http://schemas.microsoft.com/office/drawing/2014/main" id="{462546FA-9F0F-4155-9A5C-95766052A952}"/>
              </a:ext>
            </a:extLst>
          </p:cNvPr>
          <p:cNvSpPr/>
          <p:nvPr userDrawn="1"/>
        </p:nvSpPr>
        <p:spPr>
          <a:xfrm>
            <a:off x="0" y="0"/>
            <a:ext cx="9144000" cy="3879850"/>
          </a:xfrm>
          <a:prstGeom prst="rect">
            <a:avLst/>
          </a:prstGeom>
          <a:solidFill>
            <a:srgbClr val="5A82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nl-NL" dirty="0"/>
          </a:p>
        </p:txBody>
      </p:sp>
      <p:pic>
        <p:nvPicPr>
          <p:cNvPr id="9" name="Graphic 8">
            <a:extLst>
              <a:ext uri="{FF2B5EF4-FFF2-40B4-BE49-F238E27FC236}">
                <a16:creationId xmlns:a16="http://schemas.microsoft.com/office/drawing/2014/main" id="{CCC2CBA5-6363-47C5-AF91-B455149F59C9}"/>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687201" y="4187733"/>
            <a:ext cx="1769595" cy="540601"/>
          </a:xfrm>
          <a:prstGeom prst="rect">
            <a:avLst/>
          </a:prstGeom>
        </p:spPr>
      </p:pic>
      <p:sp>
        <p:nvSpPr>
          <p:cNvPr id="7" name="Title 1">
            <a:extLst>
              <a:ext uri="{FF2B5EF4-FFF2-40B4-BE49-F238E27FC236}">
                <a16:creationId xmlns:a16="http://schemas.microsoft.com/office/drawing/2014/main" id="{71D9619E-8B4A-2C42-B5D1-797DF6BAA586}"/>
              </a:ext>
            </a:extLst>
          </p:cNvPr>
          <p:cNvSpPr>
            <a:spLocks noGrp="1"/>
          </p:cNvSpPr>
          <p:nvPr>
            <p:ph type="title" hasCustomPrompt="1"/>
          </p:nvPr>
        </p:nvSpPr>
        <p:spPr>
          <a:xfrm>
            <a:off x="1153479" y="2702271"/>
            <a:ext cx="6837041" cy="599395"/>
          </a:xfrm>
        </p:spPr>
        <p:txBody>
          <a:bodyPr anchor="b"/>
          <a:lstStyle>
            <a:lvl1pPr algn="l">
              <a:lnSpc>
                <a:spcPct val="95000"/>
              </a:lnSpc>
              <a:defRPr sz="4000">
                <a:solidFill>
                  <a:schemeClr val="bg1"/>
                </a:solidFill>
                <a:latin typeface="Segoe UI Semibold" panose="020B0702040204020203" pitchFamily="34" charset="0"/>
                <a:cs typeface="Segoe UI Semibold" panose="020B0702040204020203" pitchFamily="34" charset="0"/>
              </a:defRPr>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spTree>
    <p:extLst>
      <p:ext uri="{BB962C8B-B14F-4D97-AF65-F5344CB8AC3E}">
        <p14:creationId xmlns:p14="http://schemas.microsoft.com/office/powerpoint/2010/main" val="1425266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 en tekst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1C6BB-45F3-4091-91A2-88550CAC2A36}"/>
              </a:ext>
            </a:extLst>
          </p:cNvPr>
          <p:cNvSpPr>
            <a:spLocks noGrp="1"/>
          </p:cNvSpPr>
          <p:nvPr>
            <p:ph type="title" hasCustomPrompt="1"/>
          </p:nvPr>
        </p:nvSpPr>
        <p:spPr>
          <a:xfrm>
            <a:off x="1123948" y="1020363"/>
            <a:ext cx="7408865" cy="401648"/>
          </a:xfrm>
        </p:spPr>
        <p:txBody>
          <a:bodyPr/>
          <a:lstStyle>
            <a:lvl1pPr>
              <a:defRPr sz="2800"/>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sp>
        <p:nvSpPr>
          <p:cNvPr id="6" name="Slide Number Placeholder 5">
            <a:extLst>
              <a:ext uri="{FF2B5EF4-FFF2-40B4-BE49-F238E27FC236}">
                <a16:creationId xmlns:a16="http://schemas.microsoft.com/office/drawing/2014/main" id="{B2ECED78-B577-4469-8444-1FC9601E3C7C}"/>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
        <p:nvSpPr>
          <p:cNvPr id="7" name="Content Placeholder 2">
            <a:extLst>
              <a:ext uri="{FF2B5EF4-FFF2-40B4-BE49-F238E27FC236}">
                <a16:creationId xmlns:a16="http://schemas.microsoft.com/office/drawing/2014/main" id="{92E80816-769E-4E3A-82AA-E2C86EE37D77}"/>
              </a:ext>
            </a:extLst>
          </p:cNvPr>
          <p:cNvSpPr>
            <a:spLocks noGrp="1"/>
          </p:cNvSpPr>
          <p:nvPr>
            <p:ph idx="15" hasCustomPrompt="1"/>
          </p:nvPr>
        </p:nvSpPr>
        <p:spPr>
          <a:xfrm>
            <a:off x="1123948" y="1556087"/>
            <a:ext cx="7408865" cy="2031325"/>
          </a:xfrm>
        </p:spPr>
        <p:txBody>
          <a:bodyPr>
            <a:spAutoFit/>
          </a:bodyPr>
          <a:lstStyle>
            <a:lvl1pPr>
              <a:buClr>
                <a:schemeClr val="tx1"/>
              </a:buClr>
              <a:defRPr sz="2400">
                <a:solidFill>
                  <a:schemeClr val="accent6"/>
                </a:solidFill>
              </a:defRPr>
            </a:lvl1pPr>
            <a:lvl2pPr>
              <a:buClr>
                <a:schemeClr val="tx1"/>
              </a:buClr>
              <a:defRPr sz="2400">
                <a:solidFill>
                  <a:schemeClr val="accent6"/>
                </a:solidFill>
              </a:defRPr>
            </a:lvl2pPr>
            <a:lvl3pPr>
              <a:buClr>
                <a:schemeClr val="tx1"/>
              </a:buClr>
              <a:defRPr sz="2400">
                <a:solidFill>
                  <a:schemeClr val="accent6"/>
                </a:solidFill>
              </a:defRPr>
            </a:lvl3pPr>
            <a:lvl4pPr>
              <a:buClr>
                <a:schemeClr val="tx1"/>
              </a:buClr>
              <a:defRPr sz="2400">
                <a:solidFill>
                  <a:schemeClr val="accent6"/>
                </a:solidFill>
              </a:defRPr>
            </a:lvl4pPr>
            <a:lvl5pPr>
              <a:buClr>
                <a:schemeClr val="tx1"/>
              </a:buClr>
              <a:defRPr sz="2400">
                <a:solidFill>
                  <a:schemeClr val="accent6"/>
                </a:solidFill>
              </a:defRPr>
            </a:lvl5pPr>
          </a:lstStyle>
          <a:p>
            <a:pPr lvl="0"/>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a:p>
            <a:pPr lvl="3"/>
            <a:r>
              <a:rPr lang="nl-NL" dirty="0" err="1"/>
              <a:t>Fourth</a:t>
            </a:r>
            <a:r>
              <a:rPr lang="nl-NL" dirty="0"/>
              <a:t> level</a:t>
            </a:r>
          </a:p>
          <a:p>
            <a:pPr lvl="4"/>
            <a:r>
              <a:rPr lang="nl-NL" dirty="0" err="1"/>
              <a:t>Fifth</a:t>
            </a:r>
            <a:r>
              <a:rPr lang="nl-NL" dirty="0"/>
              <a:t> level</a:t>
            </a:r>
          </a:p>
        </p:txBody>
      </p:sp>
    </p:spTree>
    <p:extLst>
      <p:ext uri="{BB962C8B-B14F-4D97-AF65-F5344CB8AC3E}">
        <p14:creationId xmlns:p14="http://schemas.microsoft.com/office/powerpoint/2010/main" val="4027901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en tekst">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1C62BF0C-B0F5-441A-B1ED-2DA7983B7491}"/>
              </a:ext>
            </a:extLst>
          </p:cNvPr>
          <p:cNvGraphicFramePr>
            <a:graphicFrameLocks noChangeAspect="1"/>
          </p:cNvGraphicFramePr>
          <p:nvPr userDrawn="1">
            <p:custDataLst>
              <p:tags r:id="rId2"/>
            </p:custDataLst>
            <p:extLst>
              <p:ext uri="{D42A27DB-BD31-4B8C-83A1-F6EECF244321}">
                <p14:modId xmlns:p14="http://schemas.microsoft.com/office/powerpoint/2010/main" val="2536744366"/>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0244" name="think-cell Slide" r:id="rId4" imgW="338" imgH="337" progId="TCLayout.ActiveDocument.1">
                  <p:embed/>
                </p:oleObj>
              </mc:Choice>
              <mc:Fallback>
                <p:oleObj name="think-cell Slide" r:id="rId4" imgW="338" imgH="337" progId="TCLayout.ActiveDocument.1">
                  <p:embed/>
                  <p:pic>
                    <p:nvPicPr>
                      <p:cNvPr id="10" name="Object 9" hidden="1">
                        <a:extLst>
                          <a:ext uri="{FF2B5EF4-FFF2-40B4-BE49-F238E27FC236}">
                            <a16:creationId xmlns:a16="http://schemas.microsoft.com/office/drawing/2014/main" id="{1C62BF0C-B0F5-441A-B1ED-2DA7983B7491}"/>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F59292D1-4DEC-4D1D-BF0C-D9279FBB2FB7}"/>
              </a:ext>
            </a:extLst>
          </p:cNvPr>
          <p:cNvSpPr>
            <a:spLocks noGrp="1"/>
          </p:cNvSpPr>
          <p:nvPr>
            <p:ph type="title" hasCustomPrompt="1"/>
          </p:nvPr>
        </p:nvSpPr>
        <p:spPr>
          <a:xfrm>
            <a:off x="4002185" y="1035619"/>
            <a:ext cx="4530630" cy="387798"/>
          </a:xfrm>
        </p:spPr>
        <p:txBody>
          <a:bodyPr/>
          <a:lstStyle>
            <a:lvl1pPr>
              <a:defRPr sz="2800">
                <a:solidFill>
                  <a:srgbClr val="009CE8"/>
                </a:solidFill>
                <a:latin typeface="Segoe UI Semibold" panose="020B0702040204020203" pitchFamily="34" charset="0"/>
                <a:cs typeface="Segoe UI Semibold" panose="020B0702040204020203" pitchFamily="34" charset="0"/>
              </a:defRPr>
            </a:lvl1pPr>
          </a:lstStyle>
          <a:p>
            <a:r>
              <a:rPr lang="nl-NL" dirty="0"/>
              <a:t>Titel</a:t>
            </a:r>
          </a:p>
        </p:txBody>
      </p:sp>
      <p:sp>
        <p:nvSpPr>
          <p:cNvPr id="4" name="Content Placeholder 3">
            <a:extLst>
              <a:ext uri="{FF2B5EF4-FFF2-40B4-BE49-F238E27FC236}">
                <a16:creationId xmlns:a16="http://schemas.microsoft.com/office/drawing/2014/main" id="{30921C98-8E5C-4AC9-90EE-C8359BB5CF49}"/>
              </a:ext>
            </a:extLst>
          </p:cNvPr>
          <p:cNvSpPr>
            <a:spLocks noGrp="1"/>
          </p:cNvSpPr>
          <p:nvPr>
            <p:ph sz="half" idx="2" hasCustomPrompt="1"/>
          </p:nvPr>
        </p:nvSpPr>
        <p:spPr>
          <a:xfrm>
            <a:off x="3986521" y="1573087"/>
            <a:ext cx="4530629" cy="2784476"/>
          </a:xfrm>
        </p:spPr>
        <p:txBody>
          <a:bodyPr/>
          <a:lstStyle>
            <a:lvl1pPr>
              <a:lnSpc>
                <a:spcPct val="105000"/>
              </a:lnSpc>
              <a:defRPr/>
            </a:lvl1pPr>
            <a:lvl2pPr>
              <a:lnSpc>
                <a:spcPct val="105000"/>
              </a:lnSpc>
              <a:defRPr/>
            </a:lvl2pPr>
            <a:lvl3pPr>
              <a:lnSpc>
                <a:spcPct val="105000"/>
              </a:lnSpc>
              <a:defRPr/>
            </a:lvl3pPr>
            <a:lvl4pPr>
              <a:lnSpc>
                <a:spcPct val="105000"/>
              </a:lnSpc>
              <a:defRPr/>
            </a:lvl4pPr>
            <a:lvl5pPr>
              <a:lnSpc>
                <a:spcPct val="105000"/>
              </a:lnSpc>
              <a:defRPr/>
            </a:lvl5pPr>
          </a:lstStyle>
          <a:p>
            <a:pPr lvl="0"/>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a:p>
            <a:pPr lvl="3"/>
            <a:r>
              <a:rPr lang="nl-NL" dirty="0" err="1"/>
              <a:t>Fourth</a:t>
            </a:r>
            <a:r>
              <a:rPr lang="nl-NL" dirty="0"/>
              <a:t> level</a:t>
            </a:r>
          </a:p>
          <a:p>
            <a:pPr lvl="4"/>
            <a:r>
              <a:rPr lang="nl-NL" dirty="0" err="1"/>
              <a:t>Fifth</a:t>
            </a:r>
            <a:r>
              <a:rPr lang="nl-NL" dirty="0"/>
              <a:t> level</a:t>
            </a:r>
          </a:p>
        </p:txBody>
      </p:sp>
      <p:sp>
        <p:nvSpPr>
          <p:cNvPr id="7" name="Slide Number Placeholder 6">
            <a:extLst>
              <a:ext uri="{FF2B5EF4-FFF2-40B4-BE49-F238E27FC236}">
                <a16:creationId xmlns:a16="http://schemas.microsoft.com/office/drawing/2014/main" id="{89318677-684E-4051-BF07-AD7D0A1F84AD}"/>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
        <p:nvSpPr>
          <p:cNvPr id="12" name="Picture Placeholder 11">
            <a:extLst>
              <a:ext uri="{FF2B5EF4-FFF2-40B4-BE49-F238E27FC236}">
                <a16:creationId xmlns:a16="http://schemas.microsoft.com/office/drawing/2014/main" id="{AE8A1DFF-BEC0-42EA-86F9-8847B8493C8D}"/>
              </a:ext>
            </a:extLst>
          </p:cNvPr>
          <p:cNvSpPr>
            <a:spLocks noGrp="1"/>
          </p:cNvSpPr>
          <p:nvPr>
            <p:ph type="pic" sz="quarter" idx="13" hasCustomPrompt="1"/>
          </p:nvPr>
        </p:nvSpPr>
        <p:spPr>
          <a:xfrm>
            <a:off x="0" y="0"/>
            <a:ext cx="3416915" cy="5143500"/>
          </a:xfrm>
          <a:solidFill>
            <a:schemeClr val="bg1">
              <a:lumMod val="85000"/>
            </a:schemeClr>
          </a:solidFill>
        </p:spPr>
        <p:txBody>
          <a:bodyPr anchor="ctr" anchorCtr="0">
            <a:normAutofit/>
          </a:bodyPr>
          <a:lstStyle>
            <a:lvl1pPr marL="0" indent="0" algn="ctr">
              <a:buFont typeface="Arial" panose="020B0604020202020204" pitchFamily="34" charset="0"/>
              <a:buNone/>
              <a:defRPr sz="1800">
                <a:solidFill>
                  <a:schemeClr val="tx1"/>
                </a:solidFill>
              </a:defRPr>
            </a:lvl1pPr>
          </a:lstStyle>
          <a:p>
            <a:r>
              <a:rPr lang="nl-NL"/>
              <a:t>Klik om afbeelding in te voegen</a:t>
            </a:r>
            <a:endParaRPr lang="nl-NL" dirty="0"/>
          </a:p>
        </p:txBody>
      </p:sp>
    </p:spTree>
    <p:extLst>
      <p:ext uri="{BB962C8B-B14F-4D97-AF65-F5344CB8AC3E}">
        <p14:creationId xmlns:p14="http://schemas.microsoft.com/office/powerpoint/2010/main" val="598794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en foto">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1C62BF0C-B0F5-441A-B1ED-2DA7983B7491}"/>
              </a:ext>
            </a:extLst>
          </p:cNvPr>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1269" name="think-cell Slide" r:id="rId4" imgW="338" imgH="337" progId="TCLayout.ActiveDocument.1">
                  <p:embed/>
                </p:oleObj>
              </mc:Choice>
              <mc:Fallback>
                <p:oleObj name="think-cell Slide" r:id="rId4" imgW="338" imgH="337" progId="TCLayout.ActiveDocument.1">
                  <p:embed/>
                  <p:pic>
                    <p:nvPicPr>
                      <p:cNvPr id="10" name="Object 9" hidden="1">
                        <a:extLst>
                          <a:ext uri="{FF2B5EF4-FFF2-40B4-BE49-F238E27FC236}">
                            <a16:creationId xmlns:a16="http://schemas.microsoft.com/office/drawing/2014/main" id="{1C62BF0C-B0F5-441A-B1ED-2DA7983B7491}"/>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F59292D1-4DEC-4D1D-BF0C-D9279FBB2FB7}"/>
              </a:ext>
            </a:extLst>
          </p:cNvPr>
          <p:cNvSpPr>
            <a:spLocks noGrp="1"/>
          </p:cNvSpPr>
          <p:nvPr>
            <p:ph type="title" hasCustomPrompt="1"/>
          </p:nvPr>
        </p:nvSpPr>
        <p:spPr>
          <a:xfrm>
            <a:off x="716859" y="898206"/>
            <a:ext cx="4344539" cy="387798"/>
          </a:xfrm>
        </p:spPr>
        <p:txBody>
          <a:bodyPr/>
          <a:lstStyle>
            <a:lvl1pPr>
              <a:defRPr sz="2800">
                <a:solidFill>
                  <a:srgbClr val="009CE8"/>
                </a:solidFill>
                <a:latin typeface="Segoe UI Semibold" panose="020B0702040204020203" pitchFamily="34" charset="0"/>
                <a:cs typeface="Segoe UI Semibold" panose="020B0702040204020203" pitchFamily="34" charset="0"/>
              </a:defRPr>
            </a:lvl1pPr>
          </a:lstStyle>
          <a:p>
            <a:r>
              <a:rPr lang="nl-NL" dirty="0"/>
              <a:t>Titel</a:t>
            </a:r>
          </a:p>
        </p:txBody>
      </p:sp>
      <p:sp>
        <p:nvSpPr>
          <p:cNvPr id="4" name="Content Placeholder 3">
            <a:extLst>
              <a:ext uri="{FF2B5EF4-FFF2-40B4-BE49-F238E27FC236}">
                <a16:creationId xmlns:a16="http://schemas.microsoft.com/office/drawing/2014/main" id="{30921C98-8E5C-4AC9-90EE-C8359BB5CF49}"/>
              </a:ext>
            </a:extLst>
          </p:cNvPr>
          <p:cNvSpPr>
            <a:spLocks noGrp="1"/>
          </p:cNvSpPr>
          <p:nvPr>
            <p:ph sz="half" idx="2" hasCustomPrompt="1"/>
          </p:nvPr>
        </p:nvSpPr>
        <p:spPr>
          <a:xfrm>
            <a:off x="717048" y="1441527"/>
            <a:ext cx="4342528" cy="2784476"/>
          </a:xfrm>
        </p:spPr>
        <p:txBody>
          <a:bodyPr/>
          <a:lstStyle>
            <a:lvl1pPr>
              <a:lnSpc>
                <a:spcPct val="105000"/>
              </a:lnSpc>
              <a:defRPr/>
            </a:lvl1pPr>
            <a:lvl2pPr>
              <a:lnSpc>
                <a:spcPct val="105000"/>
              </a:lnSpc>
              <a:defRPr/>
            </a:lvl2pPr>
            <a:lvl3pPr>
              <a:lnSpc>
                <a:spcPct val="105000"/>
              </a:lnSpc>
              <a:defRPr/>
            </a:lvl3pPr>
            <a:lvl4pPr>
              <a:lnSpc>
                <a:spcPct val="105000"/>
              </a:lnSpc>
              <a:defRPr/>
            </a:lvl4pPr>
            <a:lvl5pPr>
              <a:lnSpc>
                <a:spcPct val="105000"/>
              </a:lnSpc>
              <a:defRPr/>
            </a:lvl5pPr>
          </a:lstStyle>
          <a:p>
            <a:pPr lvl="0"/>
            <a:r>
              <a:rPr lang="nl-NL" dirty="0" err="1"/>
              <a:t>Edit</a:t>
            </a:r>
            <a:r>
              <a:rPr lang="nl-NL" dirty="0"/>
              <a:t> Master </a:t>
            </a:r>
            <a:r>
              <a:rPr lang="nl-NL" dirty="0" err="1"/>
              <a:t>text</a:t>
            </a:r>
            <a:r>
              <a:rPr lang="nl-NL" dirty="0"/>
              <a:t> </a:t>
            </a:r>
            <a:r>
              <a:rPr lang="nl-NL" dirty="0" err="1"/>
              <a:t>styles</a:t>
            </a:r>
            <a:endParaRPr lang="nl-NL" dirty="0"/>
          </a:p>
          <a:p>
            <a:pPr lvl="1"/>
            <a:r>
              <a:rPr lang="nl-NL" dirty="0"/>
              <a:t>Second level</a:t>
            </a:r>
          </a:p>
          <a:p>
            <a:pPr lvl="2"/>
            <a:r>
              <a:rPr lang="nl-NL" dirty="0" err="1"/>
              <a:t>Third</a:t>
            </a:r>
            <a:r>
              <a:rPr lang="nl-NL" dirty="0"/>
              <a:t> level</a:t>
            </a:r>
          </a:p>
          <a:p>
            <a:pPr lvl="3"/>
            <a:r>
              <a:rPr lang="nl-NL" dirty="0" err="1"/>
              <a:t>Fourth</a:t>
            </a:r>
            <a:r>
              <a:rPr lang="nl-NL" dirty="0"/>
              <a:t> level</a:t>
            </a:r>
          </a:p>
          <a:p>
            <a:pPr lvl="4"/>
            <a:r>
              <a:rPr lang="nl-NL" dirty="0" err="1"/>
              <a:t>Fifth</a:t>
            </a:r>
            <a:r>
              <a:rPr lang="nl-NL" dirty="0"/>
              <a:t> level</a:t>
            </a:r>
          </a:p>
        </p:txBody>
      </p:sp>
      <p:sp>
        <p:nvSpPr>
          <p:cNvPr id="7" name="Slide Number Placeholder 6">
            <a:extLst>
              <a:ext uri="{FF2B5EF4-FFF2-40B4-BE49-F238E27FC236}">
                <a16:creationId xmlns:a16="http://schemas.microsoft.com/office/drawing/2014/main" id="{89318677-684E-4051-BF07-AD7D0A1F84AD}"/>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
        <p:nvSpPr>
          <p:cNvPr id="12" name="Picture Placeholder 11">
            <a:extLst>
              <a:ext uri="{FF2B5EF4-FFF2-40B4-BE49-F238E27FC236}">
                <a16:creationId xmlns:a16="http://schemas.microsoft.com/office/drawing/2014/main" id="{AE8A1DFF-BEC0-42EA-86F9-8847B8493C8D}"/>
              </a:ext>
            </a:extLst>
          </p:cNvPr>
          <p:cNvSpPr>
            <a:spLocks noGrp="1"/>
          </p:cNvSpPr>
          <p:nvPr>
            <p:ph type="pic" sz="quarter" idx="13" hasCustomPrompt="1"/>
          </p:nvPr>
        </p:nvSpPr>
        <p:spPr>
          <a:xfrm>
            <a:off x="5727085" y="0"/>
            <a:ext cx="3416915" cy="5143500"/>
          </a:xfrm>
          <a:solidFill>
            <a:schemeClr val="bg1">
              <a:lumMod val="85000"/>
            </a:schemeClr>
          </a:solidFill>
        </p:spPr>
        <p:txBody>
          <a:bodyPr anchor="ctr" anchorCtr="0">
            <a:normAutofit/>
          </a:bodyPr>
          <a:lstStyle>
            <a:lvl1pPr marL="0" indent="0" algn="ctr">
              <a:buFont typeface="Arial" panose="020B0604020202020204" pitchFamily="34" charset="0"/>
              <a:buNone/>
              <a:defRPr sz="1800">
                <a:solidFill>
                  <a:schemeClr val="tx1"/>
                </a:solidFill>
              </a:defRPr>
            </a:lvl1pPr>
          </a:lstStyle>
          <a:p>
            <a:r>
              <a:rPr lang="nl-NL"/>
              <a:t>Klik om afbeelding in te voegen</a:t>
            </a:r>
            <a:endParaRPr lang="nl-NL" dirty="0"/>
          </a:p>
        </p:txBody>
      </p:sp>
    </p:spTree>
    <p:extLst>
      <p:ext uri="{BB962C8B-B14F-4D97-AF65-F5344CB8AC3E}">
        <p14:creationId xmlns:p14="http://schemas.microsoft.com/office/powerpoint/2010/main" val="2568247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blokken met beeld">
    <p:spTree>
      <p:nvGrpSpPr>
        <p:cNvPr id="1" name=""/>
        <p:cNvGrpSpPr/>
        <p:nvPr/>
      </p:nvGrpSpPr>
      <p:grpSpPr>
        <a:xfrm>
          <a:off x="0" y="0"/>
          <a:ext cx="0" cy="0"/>
          <a:chOff x="0" y="0"/>
          <a:chExt cx="0" cy="0"/>
        </a:xfrm>
      </p:grpSpPr>
      <p:sp>
        <p:nvSpPr>
          <p:cNvPr id="17" name="Rechthoek 16">
            <a:extLst>
              <a:ext uri="{FF2B5EF4-FFF2-40B4-BE49-F238E27FC236}">
                <a16:creationId xmlns:a16="http://schemas.microsoft.com/office/drawing/2014/main" id="{551EB144-A066-464B-9BCC-F4222705862A}"/>
              </a:ext>
            </a:extLst>
          </p:cNvPr>
          <p:cNvSpPr/>
          <p:nvPr userDrawn="1"/>
        </p:nvSpPr>
        <p:spPr>
          <a:xfrm>
            <a:off x="0" y="718361"/>
            <a:ext cx="9144000" cy="44251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nl-NL" sz="1800" dirty="0" err="1">
              <a:solidFill>
                <a:schemeClr val="tx1"/>
              </a:solidFill>
            </a:endParaRPr>
          </a:p>
        </p:txBody>
      </p:sp>
      <p:sp>
        <p:nvSpPr>
          <p:cNvPr id="5" name="Slide Number Placeholder 4">
            <a:extLst>
              <a:ext uri="{FF2B5EF4-FFF2-40B4-BE49-F238E27FC236}">
                <a16:creationId xmlns:a16="http://schemas.microsoft.com/office/drawing/2014/main" id="{5D1F3EB2-A025-4C74-925B-C0A73B0D9765}"/>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
        <p:nvSpPr>
          <p:cNvPr id="7" name="Title 6">
            <a:extLst>
              <a:ext uri="{FF2B5EF4-FFF2-40B4-BE49-F238E27FC236}">
                <a16:creationId xmlns:a16="http://schemas.microsoft.com/office/drawing/2014/main" id="{FCFD4F29-1AC9-404C-A718-53B7473B5B57}"/>
              </a:ext>
            </a:extLst>
          </p:cNvPr>
          <p:cNvSpPr>
            <a:spLocks noGrp="1"/>
          </p:cNvSpPr>
          <p:nvPr>
            <p:ph type="title" hasCustomPrompt="1"/>
          </p:nvPr>
        </p:nvSpPr>
        <p:spPr>
          <a:xfrm>
            <a:off x="1123950" y="767795"/>
            <a:ext cx="7408865" cy="401648"/>
          </a:xfrm>
        </p:spPr>
        <p:txBody>
          <a:bodyPr/>
          <a:lstStyle>
            <a:lvl1pPr>
              <a:defRPr sz="2800"/>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sp>
        <p:nvSpPr>
          <p:cNvPr id="12" name="Rechthoek 11">
            <a:extLst>
              <a:ext uri="{FF2B5EF4-FFF2-40B4-BE49-F238E27FC236}">
                <a16:creationId xmlns:a16="http://schemas.microsoft.com/office/drawing/2014/main" id="{24D17342-4050-A343-BF8A-E7DB833443CA}"/>
              </a:ext>
            </a:extLst>
          </p:cNvPr>
          <p:cNvSpPr/>
          <p:nvPr userDrawn="1"/>
        </p:nvSpPr>
        <p:spPr>
          <a:xfrm>
            <a:off x="1057120" y="1417067"/>
            <a:ext cx="3514880" cy="323999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Tijdelijke aanduiding voor afbeelding 6">
            <a:extLst>
              <a:ext uri="{FF2B5EF4-FFF2-40B4-BE49-F238E27FC236}">
                <a16:creationId xmlns:a16="http://schemas.microsoft.com/office/drawing/2014/main" id="{3D572BE3-B693-D34F-BF4C-50B74C7FCF19}"/>
              </a:ext>
            </a:extLst>
          </p:cNvPr>
          <p:cNvSpPr>
            <a:spLocks noGrp="1"/>
          </p:cNvSpPr>
          <p:nvPr>
            <p:ph type="pic" sz="quarter" idx="13"/>
          </p:nvPr>
        </p:nvSpPr>
        <p:spPr>
          <a:xfrm>
            <a:off x="1217828" y="1576658"/>
            <a:ext cx="3205528" cy="1673139"/>
          </a:xfrm>
          <a:custGeom>
            <a:avLst/>
            <a:gdLst>
              <a:gd name="connsiteX0" fmla="*/ 1 w 12192001"/>
              <a:gd name="connsiteY0" fmla="*/ 0 h 6857571"/>
              <a:gd name="connsiteX1" fmla="*/ 12192001 w 12192001"/>
              <a:gd name="connsiteY1" fmla="*/ 0 h 6857571"/>
              <a:gd name="connsiteX2" fmla="*/ 12192000 w 12192001"/>
              <a:gd name="connsiteY2" fmla="*/ 5301208 h 6857571"/>
              <a:gd name="connsiteX3" fmla="*/ 12192000 w 12192001"/>
              <a:gd name="connsiteY3" fmla="*/ 6857571 h 6857571"/>
              <a:gd name="connsiteX4" fmla="*/ 0 w 12192001"/>
              <a:gd name="connsiteY4" fmla="*/ 6857571 h 6857571"/>
              <a:gd name="connsiteX5" fmla="*/ 0 w 12192001"/>
              <a:gd name="connsiteY5" fmla="*/ 5034111 h 6857571"/>
              <a:gd name="connsiteX6" fmla="*/ 1 w 12192001"/>
              <a:gd name="connsiteY6" fmla="*/ 5034111 h 6857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57571">
                <a:moveTo>
                  <a:pt x="1" y="0"/>
                </a:moveTo>
                <a:lnTo>
                  <a:pt x="12192001" y="0"/>
                </a:lnTo>
                <a:cubicBezTo>
                  <a:pt x="12192001" y="1767069"/>
                  <a:pt x="12192000" y="3534139"/>
                  <a:pt x="12192000" y="5301208"/>
                </a:cubicBezTo>
                <a:lnTo>
                  <a:pt x="12192000" y="6857571"/>
                </a:lnTo>
                <a:lnTo>
                  <a:pt x="0" y="6857571"/>
                </a:lnTo>
                <a:lnTo>
                  <a:pt x="0" y="5034111"/>
                </a:lnTo>
                <a:lnTo>
                  <a:pt x="1" y="5034111"/>
                </a:lnTo>
                <a:close/>
              </a:path>
            </a:pathLst>
          </a:custGeom>
          <a:solidFill>
            <a:schemeClr val="bg1">
              <a:lumMod val="85000"/>
            </a:schemeClr>
          </a:solidFill>
        </p:spPr>
        <p:txBody>
          <a:bodyPr wrap="square" tIns="1044000" anchor="b" anchorCtr="0">
            <a:noAutofit/>
          </a:bodyPr>
          <a:lstStyle>
            <a:lvl1pPr algn="ctr">
              <a:buNone/>
              <a:defRPr sz="1800">
                <a:solidFill>
                  <a:schemeClr val="tx1"/>
                </a:solidFill>
              </a:defRPr>
            </a:lvl1pPr>
          </a:lstStyle>
          <a:p>
            <a:r>
              <a:rPr lang="nl-NL" dirty="0"/>
              <a:t>Klik op het pictogram als u een afbeelding wilt toevoegen</a:t>
            </a:r>
          </a:p>
        </p:txBody>
      </p:sp>
      <p:sp>
        <p:nvSpPr>
          <p:cNvPr id="14" name="Tijdelijke aanduiding voor tekst 4">
            <a:extLst>
              <a:ext uri="{FF2B5EF4-FFF2-40B4-BE49-F238E27FC236}">
                <a16:creationId xmlns:a16="http://schemas.microsoft.com/office/drawing/2014/main" id="{F200B75B-46AA-F24B-85A7-FFCF89B84C4E}"/>
              </a:ext>
            </a:extLst>
          </p:cNvPr>
          <p:cNvSpPr>
            <a:spLocks noGrp="1"/>
          </p:cNvSpPr>
          <p:nvPr>
            <p:ph type="body" sz="quarter" idx="14" hasCustomPrompt="1"/>
          </p:nvPr>
        </p:nvSpPr>
        <p:spPr>
          <a:xfrm>
            <a:off x="1217829" y="3358541"/>
            <a:ext cx="3205528" cy="456128"/>
          </a:xfrm>
        </p:spPr>
        <p:txBody>
          <a:bodyPr anchor="ctr">
            <a:noAutofit/>
          </a:bodyPr>
          <a:lstStyle>
            <a:lvl1pPr marL="0" indent="0">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
        <p:nvSpPr>
          <p:cNvPr id="15" name="Tijdelijke aanduiding voor tekst 4">
            <a:extLst>
              <a:ext uri="{FF2B5EF4-FFF2-40B4-BE49-F238E27FC236}">
                <a16:creationId xmlns:a16="http://schemas.microsoft.com/office/drawing/2014/main" id="{59AD6F3A-232E-9143-8310-B6DB82AEE95A}"/>
              </a:ext>
            </a:extLst>
          </p:cNvPr>
          <p:cNvSpPr>
            <a:spLocks noGrp="1"/>
          </p:cNvSpPr>
          <p:nvPr>
            <p:ph type="body" sz="quarter" idx="15" hasCustomPrompt="1"/>
          </p:nvPr>
        </p:nvSpPr>
        <p:spPr>
          <a:xfrm>
            <a:off x="1217829" y="3923413"/>
            <a:ext cx="3205528" cy="643511"/>
          </a:xfrm>
        </p:spPr>
        <p:txBody>
          <a:bodyPr anchor="t">
            <a:noAutofit/>
          </a:bodyPr>
          <a:lstStyle>
            <a:lvl1pPr marL="0" indent="0">
              <a:buNone/>
              <a:defRPr sz="1600" b="0">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
        <p:nvSpPr>
          <p:cNvPr id="30" name="Rechthoek 29">
            <a:extLst>
              <a:ext uri="{FF2B5EF4-FFF2-40B4-BE49-F238E27FC236}">
                <a16:creationId xmlns:a16="http://schemas.microsoft.com/office/drawing/2014/main" id="{E2D9A6FA-C21E-C341-912A-7865EC43D72D}"/>
              </a:ext>
            </a:extLst>
          </p:cNvPr>
          <p:cNvSpPr/>
          <p:nvPr userDrawn="1"/>
        </p:nvSpPr>
        <p:spPr>
          <a:xfrm>
            <a:off x="4767883" y="1417067"/>
            <a:ext cx="3514880" cy="323999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1" name="Tijdelijke aanduiding voor afbeelding 6">
            <a:extLst>
              <a:ext uri="{FF2B5EF4-FFF2-40B4-BE49-F238E27FC236}">
                <a16:creationId xmlns:a16="http://schemas.microsoft.com/office/drawing/2014/main" id="{ED94BD71-5E29-284C-B3F8-5EE8E730E1B8}"/>
              </a:ext>
            </a:extLst>
          </p:cNvPr>
          <p:cNvSpPr>
            <a:spLocks noGrp="1"/>
          </p:cNvSpPr>
          <p:nvPr>
            <p:ph type="pic" sz="quarter" idx="16"/>
          </p:nvPr>
        </p:nvSpPr>
        <p:spPr>
          <a:xfrm>
            <a:off x="4928591" y="1576658"/>
            <a:ext cx="3205528" cy="1673139"/>
          </a:xfrm>
          <a:custGeom>
            <a:avLst/>
            <a:gdLst>
              <a:gd name="connsiteX0" fmla="*/ 1 w 12192001"/>
              <a:gd name="connsiteY0" fmla="*/ 0 h 6857571"/>
              <a:gd name="connsiteX1" fmla="*/ 12192001 w 12192001"/>
              <a:gd name="connsiteY1" fmla="*/ 0 h 6857571"/>
              <a:gd name="connsiteX2" fmla="*/ 12192000 w 12192001"/>
              <a:gd name="connsiteY2" fmla="*/ 5301208 h 6857571"/>
              <a:gd name="connsiteX3" fmla="*/ 12192000 w 12192001"/>
              <a:gd name="connsiteY3" fmla="*/ 6857571 h 6857571"/>
              <a:gd name="connsiteX4" fmla="*/ 0 w 12192001"/>
              <a:gd name="connsiteY4" fmla="*/ 6857571 h 6857571"/>
              <a:gd name="connsiteX5" fmla="*/ 0 w 12192001"/>
              <a:gd name="connsiteY5" fmla="*/ 5034111 h 6857571"/>
              <a:gd name="connsiteX6" fmla="*/ 1 w 12192001"/>
              <a:gd name="connsiteY6" fmla="*/ 5034111 h 6857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57571">
                <a:moveTo>
                  <a:pt x="1" y="0"/>
                </a:moveTo>
                <a:lnTo>
                  <a:pt x="12192001" y="0"/>
                </a:lnTo>
                <a:cubicBezTo>
                  <a:pt x="12192001" y="1767069"/>
                  <a:pt x="12192000" y="3534139"/>
                  <a:pt x="12192000" y="5301208"/>
                </a:cubicBezTo>
                <a:lnTo>
                  <a:pt x="12192000" y="6857571"/>
                </a:lnTo>
                <a:lnTo>
                  <a:pt x="0" y="6857571"/>
                </a:lnTo>
                <a:lnTo>
                  <a:pt x="0" y="5034111"/>
                </a:lnTo>
                <a:lnTo>
                  <a:pt x="1" y="5034111"/>
                </a:lnTo>
                <a:close/>
              </a:path>
            </a:pathLst>
          </a:custGeom>
          <a:solidFill>
            <a:schemeClr val="bg1">
              <a:lumMod val="85000"/>
            </a:schemeClr>
          </a:solidFill>
        </p:spPr>
        <p:txBody>
          <a:bodyPr wrap="square" tIns="1044000" anchor="b" anchorCtr="0">
            <a:noAutofit/>
          </a:bodyPr>
          <a:lstStyle>
            <a:lvl1pPr algn="ctr">
              <a:buNone/>
              <a:defRPr sz="1800">
                <a:solidFill>
                  <a:schemeClr val="tx1"/>
                </a:solidFill>
              </a:defRPr>
            </a:lvl1pPr>
          </a:lstStyle>
          <a:p>
            <a:r>
              <a:rPr lang="nl-NL" dirty="0"/>
              <a:t>Klik op het pictogram als u een afbeelding wilt toevoegen</a:t>
            </a:r>
          </a:p>
        </p:txBody>
      </p:sp>
      <p:sp>
        <p:nvSpPr>
          <p:cNvPr id="32" name="Tijdelijke aanduiding voor tekst 4">
            <a:extLst>
              <a:ext uri="{FF2B5EF4-FFF2-40B4-BE49-F238E27FC236}">
                <a16:creationId xmlns:a16="http://schemas.microsoft.com/office/drawing/2014/main" id="{5835AF40-8422-FB4B-B819-AB0F55804B90}"/>
              </a:ext>
            </a:extLst>
          </p:cNvPr>
          <p:cNvSpPr>
            <a:spLocks noGrp="1"/>
          </p:cNvSpPr>
          <p:nvPr>
            <p:ph type="body" sz="quarter" idx="17" hasCustomPrompt="1"/>
          </p:nvPr>
        </p:nvSpPr>
        <p:spPr>
          <a:xfrm>
            <a:off x="4928592" y="3358541"/>
            <a:ext cx="3205528" cy="456128"/>
          </a:xfrm>
        </p:spPr>
        <p:txBody>
          <a:bodyPr anchor="ctr">
            <a:noAutofit/>
          </a:bodyPr>
          <a:lstStyle>
            <a:lvl1pPr marL="0" indent="0">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
        <p:nvSpPr>
          <p:cNvPr id="33" name="Tijdelijke aanduiding voor tekst 4">
            <a:extLst>
              <a:ext uri="{FF2B5EF4-FFF2-40B4-BE49-F238E27FC236}">
                <a16:creationId xmlns:a16="http://schemas.microsoft.com/office/drawing/2014/main" id="{DC0A7EDA-EBDF-1B4B-9241-4B1DF4C8CDDA}"/>
              </a:ext>
            </a:extLst>
          </p:cNvPr>
          <p:cNvSpPr>
            <a:spLocks noGrp="1"/>
          </p:cNvSpPr>
          <p:nvPr>
            <p:ph type="body" sz="quarter" idx="18" hasCustomPrompt="1"/>
          </p:nvPr>
        </p:nvSpPr>
        <p:spPr>
          <a:xfrm>
            <a:off x="4928592" y="3923413"/>
            <a:ext cx="3205528" cy="643511"/>
          </a:xfrm>
        </p:spPr>
        <p:txBody>
          <a:bodyPr anchor="t">
            <a:noAutofit/>
          </a:bodyPr>
          <a:lstStyle>
            <a:lvl1pPr marL="0" indent="0">
              <a:buNone/>
              <a:defRPr sz="1600" b="0">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Tree>
    <p:extLst>
      <p:ext uri="{BB962C8B-B14F-4D97-AF65-F5344CB8AC3E}">
        <p14:creationId xmlns:p14="http://schemas.microsoft.com/office/powerpoint/2010/main" val="2861212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eeldslide met logo">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1C62BF0C-B0F5-441A-B1ED-2DA7983B7491}"/>
              </a:ext>
            </a:extLst>
          </p:cNvPr>
          <p:cNvGraphicFramePr>
            <a:graphicFrameLocks noChangeAspect="1"/>
          </p:cNvGraphicFramePr>
          <p:nvPr userDrawn="1">
            <p:custDataLst>
              <p:tags r:id="rId2"/>
            </p:custData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4340" name="think-cell Slide" r:id="rId4" imgW="338" imgH="337" progId="TCLayout.ActiveDocument.1">
                  <p:embed/>
                </p:oleObj>
              </mc:Choice>
              <mc:Fallback>
                <p:oleObj name="think-cell Slide" r:id="rId4" imgW="338" imgH="337" progId="TCLayout.ActiveDocument.1">
                  <p:embed/>
                  <p:pic>
                    <p:nvPicPr>
                      <p:cNvPr id="10" name="Object 9" hidden="1">
                        <a:extLst>
                          <a:ext uri="{FF2B5EF4-FFF2-40B4-BE49-F238E27FC236}">
                            <a16:creationId xmlns:a16="http://schemas.microsoft.com/office/drawing/2014/main" id="{1C62BF0C-B0F5-441A-B1ED-2DA7983B7491}"/>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8" name="Picture Placeholder 11">
            <a:extLst>
              <a:ext uri="{FF2B5EF4-FFF2-40B4-BE49-F238E27FC236}">
                <a16:creationId xmlns:a16="http://schemas.microsoft.com/office/drawing/2014/main" id="{171C32DC-CF06-8C48-A62F-EAA22F2C1C71}"/>
              </a:ext>
            </a:extLst>
          </p:cNvPr>
          <p:cNvSpPr>
            <a:spLocks noGrp="1"/>
          </p:cNvSpPr>
          <p:nvPr>
            <p:ph type="pic" sz="quarter" idx="13" hasCustomPrompt="1"/>
          </p:nvPr>
        </p:nvSpPr>
        <p:spPr>
          <a:xfrm>
            <a:off x="1" y="712380"/>
            <a:ext cx="9144000" cy="4431119"/>
          </a:xfrm>
          <a:solidFill>
            <a:schemeClr val="bg1">
              <a:lumMod val="85000"/>
            </a:schemeClr>
          </a:solidFill>
        </p:spPr>
        <p:txBody>
          <a:bodyPr anchor="ctr" anchorCtr="0">
            <a:normAutofit/>
          </a:bodyPr>
          <a:lstStyle>
            <a:lvl1pPr marL="0" indent="0" algn="ctr">
              <a:buFont typeface="Arial" panose="020B0604020202020204" pitchFamily="34" charset="0"/>
              <a:buNone/>
              <a:defRPr sz="1800">
                <a:solidFill>
                  <a:schemeClr val="tx1"/>
                </a:solidFill>
              </a:defRPr>
            </a:lvl1pPr>
          </a:lstStyle>
          <a:p>
            <a:r>
              <a:rPr lang="nl-NL"/>
              <a:t>Klik om afbeelding in te voegen</a:t>
            </a:r>
            <a:endParaRPr lang="nl-NL" dirty="0"/>
          </a:p>
        </p:txBody>
      </p:sp>
    </p:spTree>
    <p:extLst>
      <p:ext uri="{BB962C8B-B14F-4D97-AF65-F5344CB8AC3E}">
        <p14:creationId xmlns:p14="http://schemas.microsoft.com/office/powerpoint/2010/main" val="782510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kst met kaderteks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D1F3EB2-A025-4C74-925B-C0A73B0D9765}"/>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
        <p:nvSpPr>
          <p:cNvPr id="7" name="Title 6">
            <a:extLst>
              <a:ext uri="{FF2B5EF4-FFF2-40B4-BE49-F238E27FC236}">
                <a16:creationId xmlns:a16="http://schemas.microsoft.com/office/drawing/2014/main" id="{FCFD4F29-1AC9-404C-A718-53B7473B5B57}"/>
              </a:ext>
            </a:extLst>
          </p:cNvPr>
          <p:cNvSpPr>
            <a:spLocks noGrp="1"/>
          </p:cNvSpPr>
          <p:nvPr>
            <p:ph type="title" hasCustomPrompt="1"/>
          </p:nvPr>
        </p:nvSpPr>
        <p:spPr>
          <a:xfrm>
            <a:off x="1123950" y="767795"/>
            <a:ext cx="7408865" cy="401648"/>
          </a:xfrm>
        </p:spPr>
        <p:txBody>
          <a:bodyPr/>
          <a:lstStyle>
            <a:lvl1pPr>
              <a:defRPr sz="2800"/>
            </a:lvl1pPr>
          </a:lstStyle>
          <a:p>
            <a:r>
              <a:rPr lang="nl-NL" dirty="0"/>
              <a:t>Click </a:t>
            </a:r>
            <a:r>
              <a:rPr lang="nl-NL" dirty="0" err="1"/>
              <a:t>to</a:t>
            </a:r>
            <a:r>
              <a:rPr lang="nl-NL" dirty="0"/>
              <a:t> </a:t>
            </a:r>
            <a:r>
              <a:rPr lang="nl-NL" dirty="0" err="1"/>
              <a:t>edit</a:t>
            </a:r>
            <a:r>
              <a:rPr lang="nl-NL" dirty="0"/>
              <a:t> Master </a:t>
            </a:r>
            <a:r>
              <a:rPr lang="nl-NL" dirty="0" err="1"/>
              <a:t>title</a:t>
            </a:r>
            <a:r>
              <a:rPr lang="nl-NL" dirty="0"/>
              <a:t> </a:t>
            </a:r>
            <a:r>
              <a:rPr lang="nl-NL" dirty="0" err="1"/>
              <a:t>style</a:t>
            </a:r>
            <a:endParaRPr lang="nl-NL" dirty="0"/>
          </a:p>
        </p:txBody>
      </p:sp>
      <p:sp>
        <p:nvSpPr>
          <p:cNvPr id="14" name="Tijdelijke aanduiding voor tekst 4">
            <a:extLst>
              <a:ext uri="{FF2B5EF4-FFF2-40B4-BE49-F238E27FC236}">
                <a16:creationId xmlns:a16="http://schemas.microsoft.com/office/drawing/2014/main" id="{F200B75B-46AA-F24B-85A7-FFCF89B84C4E}"/>
              </a:ext>
            </a:extLst>
          </p:cNvPr>
          <p:cNvSpPr>
            <a:spLocks noGrp="1"/>
          </p:cNvSpPr>
          <p:nvPr>
            <p:ph type="body" sz="quarter" idx="14" hasCustomPrompt="1"/>
          </p:nvPr>
        </p:nvSpPr>
        <p:spPr>
          <a:xfrm>
            <a:off x="1217829" y="1637842"/>
            <a:ext cx="3205528" cy="456128"/>
          </a:xfrm>
        </p:spPr>
        <p:txBody>
          <a:bodyPr anchor="ctr">
            <a:noAutofit/>
          </a:bodyPr>
          <a:lstStyle>
            <a:lvl1pPr marL="0" indent="0">
              <a:buNone/>
              <a:defRPr sz="18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KOP TE BEWERKEN</a:t>
            </a:r>
          </a:p>
        </p:txBody>
      </p:sp>
      <p:sp>
        <p:nvSpPr>
          <p:cNvPr id="15" name="Tijdelijke aanduiding voor tekst 4">
            <a:extLst>
              <a:ext uri="{FF2B5EF4-FFF2-40B4-BE49-F238E27FC236}">
                <a16:creationId xmlns:a16="http://schemas.microsoft.com/office/drawing/2014/main" id="{59AD6F3A-232E-9143-8310-B6DB82AEE95A}"/>
              </a:ext>
            </a:extLst>
          </p:cNvPr>
          <p:cNvSpPr>
            <a:spLocks noGrp="1"/>
          </p:cNvSpPr>
          <p:nvPr>
            <p:ph type="body" sz="quarter" idx="15" hasCustomPrompt="1"/>
          </p:nvPr>
        </p:nvSpPr>
        <p:spPr>
          <a:xfrm>
            <a:off x="1217829" y="2215251"/>
            <a:ext cx="3205528" cy="2250421"/>
          </a:xfrm>
        </p:spPr>
        <p:txBody>
          <a:bodyPr anchor="t">
            <a:noAutofit/>
          </a:bodyPr>
          <a:lstStyle>
            <a:lvl1pPr marL="0" indent="0">
              <a:buNone/>
              <a:defRPr sz="1600" b="0">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
        <p:nvSpPr>
          <p:cNvPr id="30" name="Rechthoek 29">
            <a:extLst>
              <a:ext uri="{FF2B5EF4-FFF2-40B4-BE49-F238E27FC236}">
                <a16:creationId xmlns:a16="http://schemas.microsoft.com/office/drawing/2014/main" id="{E2D9A6FA-C21E-C341-912A-7865EC43D72D}"/>
              </a:ext>
            </a:extLst>
          </p:cNvPr>
          <p:cNvSpPr/>
          <p:nvPr userDrawn="1"/>
        </p:nvSpPr>
        <p:spPr>
          <a:xfrm>
            <a:off x="4767883" y="1417067"/>
            <a:ext cx="3514880" cy="3239994"/>
          </a:xfrm>
          <a:prstGeom prst="rect">
            <a:avLst/>
          </a:prstGeom>
          <a:solidFill>
            <a:srgbClr val="F0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2" name="Tijdelijke aanduiding voor tekst 4">
            <a:extLst>
              <a:ext uri="{FF2B5EF4-FFF2-40B4-BE49-F238E27FC236}">
                <a16:creationId xmlns:a16="http://schemas.microsoft.com/office/drawing/2014/main" id="{5835AF40-8422-FB4B-B819-AB0F55804B90}"/>
              </a:ext>
            </a:extLst>
          </p:cNvPr>
          <p:cNvSpPr>
            <a:spLocks noGrp="1"/>
          </p:cNvSpPr>
          <p:nvPr>
            <p:ph type="body" sz="quarter" idx="17" hasCustomPrompt="1"/>
          </p:nvPr>
        </p:nvSpPr>
        <p:spPr>
          <a:xfrm>
            <a:off x="4928592" y="1637842"/>
            <a:ext cx="3205528" cy="456128"/>
          </a:xfrm>
        </p:spPr>
        <p:txBody>
          <a:bodyPr anchor="ctr">
            <a:noAutofit/>
          </a:bodyPr>
          <a:lstStyle>
            <a:lvl1pPr marL="0" indent="0">
              <a:buNone/>
              <a:defRPr sz="18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
        <p:nvSpPr>
          <p:cNvPr id="33" name="Tijdelijke aanduiding voor tekst 4">
            <a:extLst>
              <a:ext uri="{FF2B5EF4-FFF2-40B4-BE49-F238E27FC236}">
                <a16:creationId xmlns:a16="http://schemas.microsoft.com/office/drawing/2014/main" id="{DC0A7EDA-EBDF-1B4B-9241-4B1DF4C8CDDA}"/>
              </a:ext>
            </a:extLst>
          </p:cNvPr>
          <p:cNvSpPr>
            <a:spLocks noGrp="1"/>
          </p:cNvSpPr>
          <p:nvPr>
            <p:ph type="body" sz="quarter" idx="18" hasCustomPrompt="1"/>
          </p:nvPr>
        </p:nvSpPr>
        <p:spPr>
          <a:xfrm>
            <a:off x="4928592" y="2215252"/>
            <a:ext cx="3205528" cy="2250422"/>
          </a:xfrm>
        </p:spPr>
        <p:txBody>
          <a:bodyPr anchor="t">
            <a:noAutofit/>
          </a:bodyPr>
          <a:lstStyle>
            <a:lvl1pPr marL="0" indent="0">
              <a:buNone/>
              <a:defRPr sz="1600" b="0">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Klikken om stijl te bewerken</a:t>
            </a:r>
          </a:p>
        </p:txBody>
      </p:sp>
    </p:spTree>
    <p:extLst>
      <p:ext uri="{BB962C8B-B14F-4D97-AF65-F5344CB8AC3E}">
        <p14:creationId xmlns:p14="http://schemas.microsoft.com/office/powerpoint/2010/main" val="3684244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D18BAE59-C14B-493A-BD4C-D48A6CE57BB9}"/>
              </a:ext>
            </a:extLst>
          </p:cNvPr>
          <p:cNvGraphicFramePr>
            <a:graphicFrameLocks noChangeAspect="1"/>
          </p:cNvGraphicFramePr>
          <p:nvPr userDrawn="1">
            <p:custDataLst>
              <p:tags r:id="rId2"/>
            </p:custDataLst>
            <p:extLst>
              <p:ext uri="{D42A27DB-BD31-4B8C-83A1-F6EECF244321}">
                <p14:modId xmlns:p14="http://schemas.microsoft.com/office/powerpoint/2010/main" val="471563393"/>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2292" name="think-cell Slide" r:id="rId4" imgW="338" imgH="337" progId="TCLayout.ActiveDocument.1">
                  <p:embed/>
                </p:oleObj>
              </mc:Choice>
              <mc:Fallback>
                <p:oleObj name="think-cell Slide" r:id="rId4" imgW="338" imgH="337" progId="TCLayout.ActiveDocument.1">
                  <p:embed/>
                  <p:pic>
                    <p:nvPicPr>
                      <p:cNvPr id="5" name="Object 4" hidden="1">
                        <a:extLst>
                          <a:ext uri="{FF2B5EF4-FFF2-40B4-BE49-F238E27FC236}">
                            <a16:creationId xmlns:a16="http://schemas.microsoft.com/office/drawing/2014/main" id="{D18BAE59-C14B-493A-BD4C-D48A6CE57BB9}"/>
                          </a:ext>
                        </a:extLst>
                      </p:cNvPr>
                      <p:cNvPicPr/>
                      <p:nvPr/>
                    </p:nvPicPr>
                    <p:blipFill>
                      <a:blip r:embed="rId5"/>
                      <a:stretch>
                        <a:fillRect/>
                      </a:stretch>
                    </p:blipFill>
                    <p:spPr>
                      <a:xfrm>
                        <a:off x="1588" y="1588"/>
                        <a:ext cx="1587" cy="1587"/>
                      </a:xfrm>
                      <a:prstGeom prst="rect">
                        <a:avLst/>
                      </a:prstGeom>
                    </p:spPr>
                  </p:pic>
                </p:oleObj>
              </mc:Fallback>
            </mc:AlternateContent>
          </a:graphicData>
        </a:graphic>
      </p:graphicFrame>
      <p:sp>
        <p:nvSpPr>
          <p:cNvPr id="4" name="Slide Number Placeholder 3">
            <a:extLst>
              <a:ext uri="{FF2B5EF4-FFF2-40B4-BE49-F238E27FC236}">
                <a16:creationId xmlns:a16="http://schemas.microsoft.com/office/drawing/2014/main" id="{5C990347-89B4-45EF-AA5E-C0A328F9B8D6}"/>
              </a:ext>
            </a:extLst>
          </p:cNvPr>
          <p:cNvSpPr>
            <a:spLocks noGrp="1"/>
          </p:cNvSpPr>
          <p:nvPr>
            <p:ph type="sldNum" sz="quarter" idx="12"/>
          </p:nvPr>
        </p:nvSpPr>
        <p:spPr>
          <a:xfrm>
            <a:off x="8346867" y="4842629"/>
            <a:ext cx="185948" cy="123111"/>
          </a:xfrm>
        </p:spPr>
        <p:txBody>
          <a:bodyPr/>
          <a:lstStyle/>
          <a:p>
            <a:fld id="{72602B86-6012-4391-85E7-BE19E36CCE76}" type="slidenum">
              <a:rPr lang="nl-NL" smtClean="0"/>
              <a:t>‹#›</a:t>
            </a:fld>
            <a:endParaRPr lang="nl-NL" dirty="0"/>
          </a:p>
        </p:txBody>
      </p:sp>
    </p:spTree>
    <p:extLst>
      <p:ext uri="{BB962C8B-B14F-4D97-AF65-F5344CB8AC3E}">
        <p14:creationId xmlns:p14="http://schemas.microsoft.com/office/powerpoint/2010/main" val="704287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vmlDrawing" Target="../drawings/vmlDrawing1.vml"/><Relationship Id="rId17" Type="http://schemas.openxmlformats.org/officeDocument/2006/relationships/image" Target="../media/image3.sv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F8578220-7C4B-4D98-AA80-C39781F8E4B2}"/>
              </a:ext>
            </a:extLst>
          </p:cNvPr>
          <p:cNvSpPr/>
          <p:nvPr userDrawn="1"/>
        </p:nvSpPr>
        <p:spPr>
          <a:xfrm>
            <a:off x="0" y="718361"/>
            <a:ext cx="9144000" cy="4425139"/>
          </a:xfrm>
          <a:prstGeom prst="rect">
            <a:avLst/>
          </a:prstGeom>
          <a:solidFill>
            <a:srgbClr val="F8F9FA"/>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nl-NL" sz="1800" dirty="0" err="1">
              <a:solidFill>
                <a:schemeClr val="tx1"/>
              </a:solidFill>
            </a:endParaRPr>
          </a:p>
        </p:txBody>
      </p:sp>
      <p:graphicFrame>
        <p:nvGraphicFramePr>
          <p:cNvPr id="7" name="Object 6" hidden="1">
            <a:extLst>
              <a:ext uri="{FF2B5EF4-FFF2-40B4-BE49-F238E27FC236}">
                <a16:creationId xmlns:a16="http://schemas.microsoft.com/office/drawing/2014/main" id="{191D9066-7443-4FB8-ACFD-399C51AF37F3}"/>
              </a:ext>
            </a:extLst>
          </p:cNvPr>
          <p:cNvGraphicFramePr>
            <a:graphicFrameLocks noChangeAspect="1"/>
          </p:cNvGraphicFramePr>
          <p:nvPr userDrawn="1">
            <p:custDataLst>
              <p:tags r:id="rId13"/>
            </p:custDataLst>
            <p:extLst>
              <p:ext uri="{D42A27DB-BD31-4B8C-83A1-F6EECF244321}">
                <p14:modId xmlns:p14="http://schemas.microsoft.com/office/powerpoint/2010/main" val="1585543492"/>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6149" name="think-cell Slide" r:id="rId14" imgW="338" imgH="337" progId="TCLayout.ActiveDocument.1">
                  <p:embed/>
                </p:oleObj>
              </mc:Choice>
              <mc:Fallback>
                <p:oleObj name="think-cell Slide" r:id="rId14" imgW="338" imgH="337" progId="TCLayout.ActiveDocument.1">
                  <p:embed/>
                  <p:pic>
                    <p:nvPicPr>
                      <p:cNvPr id="7" name="Object 6" hidden="1">
                        <a:extLst>
                          <a:ext uri="{FF2B5EF4-FFF2-40B4-BE49-F238E27FC236}">
                            <a16:creationId xmlns:a16="http://schemas.microsoft.com/office/drawing/2014/main" id="{191D9066-7443-4FB8-ACFD-399C51AF37F3}"/>
                          </a:ext>
                        </a:extLst>
                      </p:cNvPr>
                      <p:cNvPicPr/>
                      <p:nvPr/>
                    </p:nvPicPr>
                    <p:blipFill>
                      <a:blip r:embed="rId15"/>
                      <a:stretch>
                        <a:fillRect/>
                      </a:stretch>
                    </p:blipFill>
                    <p:spPr>
                      <a:xfrm>
                        <a:off x="1588" y="1588"/>
                        <a:ext cx="1587" cy="1587"/>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C0B841E2-C114-4174-868D-4BF7E0102D06}"/>
              </a:ext>
            </a:extLst>
          </p:cNvPr>
          <p:cNvSpPr>
            <a:spLocks noGrp="1"/>
          </p:cNvSpPr>
          <p:nvPr>
            <p:ph type="title"/>
          </p:nvPr>
        </p:nvSpPr>
        <p:spPr>
          <a:xfrm>
            <a:off x="867567" y="1023787"/>
            <a:ext cx="7408865" cy="401648"/>
          </a:xfrm>
          <a:prstGeom prst="rect">
            <a:avLst/>
          </a:prstGeom>
        </p:spPr>
        <p:txBody>
          <a:bodyPr vert="horz" wrap="square" lIns="0" tIns="0" rIns="0" bIns="0" rtlCol="0" anchor="b" anchorCtr="0">
            <a:spAutoFit/>
          </a:bodyPr>
          <a:lstStyle/>
          <a:p>
            <a:r>
              <a:rPr lang="nl-NL" dirty="0"/>
              <a:t>Titelstijl van model bewerken</a:t>
            </a:r>
            <a:endParaRPr lang="en-GB" dirty="0"/>
          </a:p>
        </p:txBody>
      </p:sp>
      <p:sp>
        <p:nvSpPr>
          <p:cNvPr id="3" name="Text Placeholder 2">
            <a:extLst>
              <a:ext uri="{FF2B5EF4-FFF2-40B4-BE49-F238E27FC236}">
                <a16:creationId xmlns:a16="http://schemas.microsoft.com/office/drawing/2014/main" id="{B113E93A-769D-4BEB-BFBE-4AF075C555F5}"/>
              </a:ext>
            </a:extLst>
          </p:cNvPr>
          <p:cNvSpPr>
            <a:spLocks noGrp="1"/>
          </p:cNvSpPr>
          <p:nvPr>
            <p:ph type="body" idx="1"/>
          </p:nvPr>
        </p:nvSpPr>
        <p:spPr>
          <a:xfrm>
            <a:off x="867567" y="1556087"/>
            <a:ext cx="7408865" cy="2031325"/>
          </a:xfrm>
          <a:prstGeom prst="rect">
            <a:avLst/>
          </a:prstGeom>
        </p:spPr>
        <p:txBody>
          <a:bodyPr vert="horz"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DA13B503-ED4B-4B69-9819-6640B9CD45D2}"/>
              </a:ext>
            </a:extLst>
          </p:cNvPr>
          <p:cNvSpPr>
            <a:spLocks noGrp="1"/>
          </p:cNvSpPr>
          <p:nvPr>
            <p:ph type="sldNum" sz="quarter" idx="4"/>
          </p:nvPr>
        </p:nvSpPr>
        <p:spPr>
          <a:xfrm>
            <a:off x="8410987" y="4842629"/>
            <a:ext cx="121828" cy="123111"/>
          </a:xfrm>
          <a:prstGeom prst="rect">
            <a:avLst/>
          </a:prstGeom>
        </p:spPr>
        <p:txBody>
          <a:bodyPr vert="horz" wrap="none" lIns="0" tIns="0" rIns="0" bIns="0" rtlCol="0" anchor="ctr">
            <a:spAutoFit/>
          </a:bodyPr>
          <a:lstStyle>
            <a:lvl1pPr algn="r">
              <a:defRPr sz="800">
                <a:solidFill>
                  <a:schemeClr val="tx1"/>
                </a:solidFill>
              </a:defRPr>
            </a:lvl1pPr>
          </a:lstStyle>
          <a:p>
            <a:fld id="{72602B86-6012-4391-85E7-BE19E36CCE76}" type="slidenum">
              <a:rPr lang="en-GB" smtClean="0"/>
              <a:pPr/>
              <a:t>‹#›</a:t>
            </a:fld>
            <a:endParaRPr lang="en-GB"/>
          </a:p>
        </p:txBody>
      </p:sp>
      <p:pic>
        <p:nvPicPr>
          <p:cNvPr id="8" name="Graphic 7">
            <a:extLst>
              <a:ext uri="{FF2B5EF4-FFF2-40B4-BE49-F238E27FC236}">
                <a16:creationId xmlns:a16="http://schemas.microsoft.com/office/drawing/2014/main" id="{0F98091F-055F-42E8-B3E4-8537C1EF360A}"/>
              </a:ext>
            </a:extLst>
          </p:cNvPr>
          <p:cNvPicPr>
            <a:picLocks noChangeAspect="1"/>
          </p:cNvPicPr>
          <p:nvPr userDrawn="1"/>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6506837" y="106790"/>
            <a:ext cx="1769595" cy="540601"/>
          </a:xfrm>
          <a:prstGeom prst="rect">
            <a:avLst/>
          </a:prstGeom>
        </p:spPr>
      </p:pic>
    </p:spTree>
    <p:extLst>
      <p:ext uri="{BB962C8B-B14F-4D97-AF65-F5344CB8AC3E}">
        <p14:creationId xmlns:p14="http://schemas.microsoft.com/office/powerpoint/2010/main" val="539531676"/>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2" r:id="rId3"/>
    <p:sldLayoutId id="2147483650" r:id="rId4"/>
    <p:sldLayoutId id="2147483652" r:id="rId5"/>
    <p:sldLayoutId id="2147483659" r:id="rId6"/>
    <p:sldLayoutId id="2147483654" r:id="rId7"/>
    <p:sldLayoutId id="2147483663" r:id="rId8"/>
    <p:sldLayoutId id="2147483664" r:id="rId9"/>
    <p:sldLayoutId id="2147483655" r:id="rId10"/>
  </p:sldLayoutIdLst>
  <p:txStyles>
    <p:titleStyle>
      <a:lvl1pPr algn="l" defTabSz="685800" rtl="0" eaLnBrk="1" latinLnBrk="0" hangingPunct="1">
        <a:lnSpc>
          <a:spcPct val="90000"/>
        </a:lnSpc>
        <a:spcBef>
          <a:spcPct val="0"/>
        </a:spcBef>
        <a:buNone/>
        <a:defRPr sz="2900" b="1" kern="1200">
          <a:solidFill>
            <a:srgbClr val="009CE8"/>
          </a:solidFill>
          <a:latin typeface="Segoe UI Semibold" panose="020B0702040204020203" pitchFamily="34" charset="0"/>
          <a:ea typeface="+mj-ea"/>
          <a:cs typeface="Segoe UI Semibold" panose="020B0702040204020203" pitchFamily="34" charset="0"/>
        </a:defRPr>
      </a:lvl1pPr>
    </p:titleStyle>
    <p:bodyStyle>
      <a:lvl1pPr marL="180975" indent="-180975" algn="l" defTabSz="685800" rtl="0" eaLnBrk="1" latinLnBrk="0" hangingPunct="1">
        <a:lnSpc>
          <a:spcPct val="110000"/>
        </a:lnSpc>
        <a:spcBef>
          <a:spcPts val="0"/>
        </a:spcBef>
        <a:buClr>
          <a:schemeClr val="tx1"/>
        </a:buClr>
        <a:buFont typeface="Arial" panose="020B0604020202020204" pitchFamily="34" charset="0"/>
        <a:buChar char="•"/>
        <a:defRPr sz="2400" kern="1200">
          <a:solidFill>
            <a:schemeClr val="accent6"/>
          </a:solidFill>
          <a:latin typeface="+mn-lt"/>
          <a:ea typeface="+mn-ea"/>
          <a:cs typeface="+mn-cs"/>
        </a:defRPr>
      </a:lvl1pPr>
      <a:lvl2pPr marL="357188" indent="-176213" algn="l" defTabSz="685800" rtl="0" eaLnBrk="1" latinLnBrk="0" hangingPunct="1">
        <a:lnSpc>
          <a:spcPct val="110000"/>
        </a:lnSpc>
        <a:spcBef>
          <a:spcPts val="0"/>
        </a:spcBef>
        <a:buClr>
          <a:schemeClr val="tx1"/>
        </a:buClr>
        <a:buFont typeface="Arial" panose="020B0604020202020204" pitchFamily="34" charset="0"/>
        <a:buChar char="•"/>
        <a:defRPr sz="2400" kern="1200">
          <a:solidFill>
            <a:schemeClr val="accent6"/>
          </a:solidFill>
          <a:latin typeface="+mn-lt"/>
          <a:ea typeface="+mn-ea"/>
          <a:cs typeface="+mn-cs"/>
        </a:defRPr>
      </a:lvl2pPr>
      <a:lvl3pPr marL="538163" indent="-180975" algn="l" defTabSz="685800" rtl="0" eaLnBrk="1" latinLnBrk="0" hangingPunct="1">
        <a:lnSpc>
          <a:spcPct val="110000"/>
        </a:lnSpc>
        <a:spcBef>
          <a:spcPts val="0"/>
        </a:spcBef>
        <a:buClr>
          <a:schemeClr val="tx1"/>
        </a:buClr>
        <a:buFont typeface="Arial" panose="020B0604020202020204" pitchFamily="34" charset="0"/>
        <a:buChar char="•"/>
        <a:defRPr sz="2400" kern="1200">
          <a:solidFill>
            <a:schemeClr val="accent6"/>
          </a:solidFill>
          <a:latin typeface="+mn-lt"/>
          <a:ea typeface="+mn-ea"/>
          <a:cs typeface="+mn-cs"/>
        </a:defRPr>
      </a:lvl3pPr>
      <a:lvl4pPr marL="719138" indent="-180975" algn="l" defTabSz="685800" rtl="0" eaLnBrk="1" latinLnBrk="0" hangingPunct="1">
        <a:lnSpc>
          <a:spcPct val="110000"/>
        </a:lnSpc>
        <a:spcBef>
          <a:spcPts val="0"/>
        </a:spcBef>
        <a:buClr>
          <a:schemeClr val="tx1"/>
        </a:buClr>
        <a:buFont typeface="Arial" panose="020B0604020202020204" pitchFamily="34" charset="0"/>
        <a:buChar char="•"/>
        <a:defRPr sz="2400" kern="1200">
          <a:solidFill>
            <a:schemeClr val="accent6"/>
          </a:solidFill>
          <a:latin typeface="+mn-lt"/>
          <a:ea typeface="+mn-ea"/>
          <a:cs typeface="+mn-cs"/>
        </a:defRPr>
      </a:lvl4pPr>
      <a:lvl5pPr marL="895350" indent="-176213" algn="l" defTabSz="685800" rtl="0" eaLnBrk="1" latinLnBrk="0" hangingPunct="1">
        <a:lnSpc>
          <a:spcPct val="110000"/>
        </a:lnSpc>
        <a:spcBef>
          <a:spcPts val="0"/>
        </a:spcBef>
        <a:buClr>
          <a:schemeClr val="tx1"/>
        </a:buClr>
        <a:buFont typeface="Arial" panose="020B0604020202020204" pitchFamily="34" charset="0"/>
        <a:buChar char="•"/>
        <a:defRPr sz="2400" kern="1200">
          <a:solidFill>
            <a:schemeClr val="accent6"/>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849" userDrawn="1">
          <p15:clr>
            <a:srgbClr val="F26B43"/>
          </p15:clr>
        </p15:guide>
        <p15:guide id="2" pos="708" userDrawn="1">
          <p15:clr>
            <a:srgbClr val="F26B43"/>
          </p15:clr>
        </p15:guide>
        <p15:guide id="3" pos="5375" userDrawn="1">
          <p15:clr>
            <a:srgbClr val="F26B43"/>
          </p15:clr>
        </p15:guide>
        <p15:guide id="4" orient="horz" pos="282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vmlDrawing" Target="../drawings/vmlDrawing9.vml"/><Relationship Id="rId6" Type="http://schemas.openxmlformats.org/officeDocument/2006/relationships/image" Target="../media/image1.emf"/><Relationship Id="rId5" Type="http://schemas.openxmlformats.org/officeDocument/2006/relationships/oleObject" Target="../embeddings/oleObject8.bin"/><Relationship Id="rId4"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252330" y="1866712"/>
            <a:ext cx="7096539" cy="443198"/>
          </a:xfrm>
        </p:spPr>
        <p:txBody>
          <a:bodyPr/>
          <a:lstStyle/>
          <a:p>
            <a:r>
              <a:rPr lang="nl-NL" dirty="0"/>
              <a:t>Document Titel</a:t>
            </a:r>
          </a:p>
        </p:txBody>
      </p:sp>
      <p:sp>
        <p:nvSpPr>
          <p:cNvPr id="3" name="Ondertitel 2"/>
          <p:cNvSpPr>
            <a:spLocks noGrp="1"/>
          </p:cNvSpPr>
          <p:nvPr>
            <p:ph type="subTitle" idx="1"/>
          </p:nvPr>
        </p:nvSpPr>
        <p:spPr>
          <a:xfrm>
            <a:off x="1252331" y="2309910"/>
            <a:ext cx="6831990" cy="343171"/>
          </a:xfrm>
        </p:spPr>
        <p:txBody>
          <a:bodyPr/>
          <a:lstStyle/>
          <a:p>
            <a:r>
              <a:rPr lang="nl-NL" dirty="0"/>
              <a:t>Subtitel of naam</a:t>
            </a:r>
          </a:p>
        </p:txBody>
      </p:sp>
      <p:sp>
        <p:nvSpPr>
          <p:cNvPr id="8" name="Tijdelijke aanduiding voor tekst 7">
            <a:extLst>
              <a:ext uri="{FF2B5EF4-FFF2-40B4-BE49-F238E27FC236}">
                <a16:creationId xmlns:a16="http://schemas.microsoft.com/office/drawing/2014/main" id="{BD5CD071-61CF-4008-B312-869338F733AA}"/>
              </a:ext>
            </a:extLst>
          </p:cNvPr>
          <p:cNvSpPr>
            <a:spLocks noGrp="1"/>
          </p:cNvSpPr>
          <p:nvPr>
            <p:ph type="body" sz="quarter" idx="10"/>
          </p:nvPr>
        </p:nvSpPr>
        <p:spPr>
          <a:xfrm>
            <a:off x="1252331" y="2793834"/>
            <a:ext cx="3913188" cy="241220"/>
          </a:xfrm>
        </p:spPr>
        <p:txBody>
          <a:bodyPr/>
          <a:lstStyle/>
          <a:p>
            <a:r>
              <a:rPr lang="nl-NL" dirty="0">
                <a:solidFill>
                  <a:schemeClr val="accent5">
                    <a:lumMod val="50000"/>
                  </a:schemeClr>
                </a:solidFill>
              </a:rPr>
              <a:t>Versie: &lt;datum&gt; </a:t>
            </a:r>
          </a:p>
        </p:txBody>
      </p:sp>
    </p:spTree>
    <p:extLst>
      <p:ext uri="{BB962C8B-B14F-4D97-AF65-F5344CB8AC3E}">
        <p14:creationId xmlns:p14="http://schemas.microsoft.com/office/powerpoint/2010/main" val="213951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F51758-2175-4A57-939F-6D93F5830AE6}"/>
              </a:ext>
            </a:extLst>
          </p:cNvPr>
          <p:cNvSpPr>
            <a:spLocks noGrp="1"/>
          </p:cNvSpPr>
          <p:nvPr>
            <p:ph type="title"/>
          </p:nvPr>
        </p:nvSpPr>
        <p:spPr/>
        <p:txBody>
          <a:bodyPr/>
          <a:lstStyle/>
          <a:p>
            <a:r>
              <a:rPr lang="nl-NL" dirty="0"/>
              <a:t>Inhoudsopgave</a:t>
            </a:r>
          </a:p>
        </p:txBody>
      </p:sp>
      <p:sp>
        <p:nvSpPr>
          <p:cNvPr id="4" name="Tijdelijke aanduiding voor inhoud 3">
            <a:extLst>
              <a:ext uri="{FF2B5EF4-FFF2-40B4-BE49-F238E27FC236}">
                <a16:creationId xmlns:a16="http://schemas.microsoft.com/office/drawing/2014/main" id="{1D7717A5-841E-4610-849B-F445BC983BC2}"/>
              </a:ext>
            </a:extLst>
          </p:cNvPr>
          <p:cNvSpPr>
            <a:spLocks noGrp="1"/>
          </p:cNvSpPr>
          <p:nvPr>
            <p:ph idx="15"/>
          </p:nvPr>
        </p:nvSpPr>
        <p:spPr>
          <a:xfrm>
            <a:off x="1123948" y="1556087"/>
            <a:ext cx="7408865" cy="2417265"/>
          </a:xfrm>
        </p:spPr>
        <p:txBody>
          <a:bodyPr/>
          <a:lstStyle/>
          <a:p>
            <a:r>
              <a:rPr lang="nl-NL" dirty="0"/>
              <a:t>Tekst</a:t>
            </a:r>
          </a:p>
          <a:p>
            <a:r>
              <a:rPr lang="nl-NL" dirty="0"/>
              <a:t>Tekst</a:t>
            </a:r>
          </a:p>
          <a:p>
            <a:pPr lvl="2"/>
            <a:r>
              <a:rPr lang="nl-NL" sz="1800" dirty="0"/>
              <a:t>Tekst</a:t>
            </a:r>
          </a:p>
          <a:p>
            <a:pPr lvl="2"/>
            <a:r>
              <a:rPr lang="nl-NL" sz="1800" dirty="0"/>
              <a:t>Tekst</a:t>
            </a:r>
          </a:p>
          <a:p>
            <a:pPr lvl="2"/>
            <a:r>
              <a:rPr lang="nl-NL" sz="1800" dirty="0"/>
              <a:t>Tekst</a:t>
            </a:r>
          </a:p>
          <a:p>
            <a:pPr lvl="2"/>
            <a:r>
              <a:rPr lang="nl-NL" sz="1800" dirty="0"/>
              <a:t>Tekst</a:t>
            </a:r>
          </a:p>
          <a:p>
            <a:r>
              <a:rPr lang="nl-NL" dirty="0"/>
              <a:t>Tekst</a:t>
            </a:r>
          </a:p>
        </p:txBody>
      </p:sp>
    </p:spTree>
    <p:extLst>
      <p:ext uri="{BB962C8B-B14F-4D97-AF65-F5344CB8AC3E}">
        <p14:creationId xmlns:p14="http://schemas.microsoft.com/office/powerpoint/2010/main" val="2561307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F4B29BA-0929-4B9E-8803-BFAE35D4C41C}"/>
              </a:ext>
            </a:extLst>
          </p:cNvPr>
          <p:cNvSpPr>
            <a:spLocks noGrp="1"/>
          </p:cNvSpPr>
          <p:nvPr>
            <p:ph type="title"/>
          </p:nvPr>
        </p:nvSpPr>
        <p:spPr/>
        <p:txBody>
          <a:bodyPr/>
          <a:lstStyle/>
          <a:p>
            <a:r>
              <a:rPr lang="nl-NL" dirty="0"/>
              <a:t>Titelslide</a:t>
            </a:r>
          </a:p>
        </p:txBody>
      </p:sp>
    </p:spTree>
    <p:extLst>
      <p:ext uri="{BB962C8B-B14F-4D97-AF65-F5344CB8AC3E}">
        <p14:creationId xmlns:p14="http://schemas.microsoft.com/office/powerpoint/2010/main" val="436217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B0D758-1821-4CB9-BDD4-1C125FF5F191}"/>
              </a:ext>
            </a:extLst>
          </p:cNvPr>
          <p:cNvSpPr>
            <a:spLocks noGrp="1"/>
          </p:cNvSpPr>
          <p:nvPr>
            <p:ph type="title"/>
          </p:nvPr>
        </p:nvSpPr>
        <p:spPr/>
        <p:txBody>
          <a:bodyPr/>
          <a:lstStyle/>
          <a:p>
            <a:r>
              <a:rPr lang="nl-NL" dirty="0">
                <a:solidFill>
                  <a:srgbClr val="5A820B"/>
                </a:solidFill>
              </a:rPr>
              <a:t>Titel</a:t>
            </a:r>
            <a:endParaRPr lang="nl-NL" dirty="0"/>
          </a:p>
        </p:txBody>
      </p:sp>
      <p:sp>
        <p:nvSpPr>
          <p:cNvPr id="4" name="Tijdelijke aanduiding voor inhoud 3">
            <a:extLst>
              <a:ext uri="{FF2B5EF4-FFF2-40B4-BE49-F238E27FC236}">
                <a16:creationId xmlns:a16="http://schemas.microsoft.com/office/drawing/2014/main" id="{6A142A75-2B62-4FE6-9A83-FE105F4DF19F}"/>
              </a:ext>
            </a:extLst>
          </p:cNvPr>
          <p:cNvSpPr>
            <a:spLocks noGrp="1"/>
          </p:cNvSpPr>
          <p:nvPr>
            <p:ph idx="15"/>
          </p:nvPr>
        </p:nvSpPr>
        <p:spPr>
          <a:xfrm>
            <a:off x="1123948" y="1556087"/>
            <a:ext cx="7408865" cy="385939"/>
          </a:xfrm>
        </p:spPr>
        <p:txBody>
          <a:bodyPr/>
          <a:lstStyle/>
          <a:p>
            <a:pPr marL="4762" indent="0">
              <a:buNone/>
            </a:pPr>
            <a:r>
              <a:rPr lang="nl-NL" dirty="0"/>
              <a:t>Bodytekst</a:t>
            </a:r>
          </a:p>
        </p:txBody>
      </p:sp>
    </p:spTree>
    <p:extLst>
      <p:ext uri="{BB962C8B-B14F-4D97-AF65-F5344CB8AC3E}">
        <p14:creationId xmlns:p14="http://schemas.microsoft.com/office/powerpoint/2010/main" val="852410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504634-11BE-46F5-AFF3-F339067B139D}"/>
              </a:ext>
            </a:extLst>
          </p:cNvPr>
          <p:cNvSpPr>
            <a:spLocks noGrp="1"/>
          </p:cNvSpPr>
          <p:nvPr>
            <p:ph type="title"/>
          </p:nvPr>
        </p:nvSpPr>
        <p:spPr/>
        <p:txBody>
          <a:bodyPr/>
          <a:lstStyle/>
          <a:p>
            <a:r>
              <a:rPr lang="nl-NL" dirty="0"/>
              <a:t>Titel</a:t>
            </a:r>
          </a:p>
        </p:txBody>
      </p:sp>
      <p:sp>
        <p:nvSpPr>
          <p:cNvPr id="4" name="Tijdelijke aanduiding voor inhoud 3">
            <a:extLst>
              <a:ext uri="{FF2B5EF4-FFF2-40B4-BE49-F238E27FC236}">
                <a16:creationId xmlns:a16="http://schemas.microsoft.com/office/drawing/2014/main" id="{83CCC250-44D2-44A2-AC9B-8ABF6064D4F1}"/>
              </a:ext>
            </a:extLst>
          </p:cNvPr>
          <p:cNvSpPr>
            <a:spLocks noGrp="1"/>
          </p:cNvSpPr>
          <p:nvPr>
            <p:ph sz="half" idx="2"/>
          </p:nvPr>
        </p:nvSpPr>
        <p:spPr>
          <a:xfrm>
            <a:off x="3986521" y="1441527"/>
            <a:ext cx="4530629" cy="2311082"/>
          </a:xfrm>
        </p:spPr>
        <p:txBody>
          <a:bodyPr/>
          <a:lstStyle/>
          <a:p>
            <a:pPr marL="0" indent="0">
              <a:buNone/>
            </a:pPr>
            <a:r>
              <a:rPr lang="nl-NL" b="1" dirty="0">
                <a:solidFill>
                  <a:srgbClr val="5A820B"/>
                </a:solidFill>
              </a:rPr>
              <a:t>Subtitel</a:t>
            </a:r>
          </a:p>
          <a:p>
            <a:pPr lvl="1"/>
            <a:r>
              <a:rPr lang="nl-NL" dirty="0"/>
              <a:t>Opsomming</a:t>
            </a:r>
          </a:p>
          <a:p>
            <a:pPr lvl="1"/>
            <a:r>
              <a:rPr lang="nl-NL" dirty="0"/>
              <a:t>Opsomming</a:t>
            </a:r>
          </a:p>
          <a:p>
            <a:pPr lvl="1"/>
            <a:r>
              <a:rPr lang="nl-NL" dirty="0"/>
              <a:t>Opsomming</a:t>
            </a:r>
            <a:endParaRPr lang="nl-NL" i="1" dirty="0"/>
          </a:p>
          <a:p>
            <a:pPr lvl="1"/>
            <a:endParaRPr lang="nl-NL" dirty="0"/>
          </a:p>
          <a:p>
            <a:endParaRPr lang="nl-NL" dirty="0"/>
          </a:p>
        </p:txBody>
      </p:sp>
      <p:pic>
        <p:nvPicPr>
          <p:cNvPr id="8" name="Tijdelijke aanduiding voor afbeelding 7" descr="Afbeelding met tekst, lucht, buiten, vrachtwagen&#10;&#10;Automatisch gegenereerde beschrijving">
            <a:extLst>
              <a:ext uri="{FF2B5EF4-FFF2-40B4-BE49-F238E27FC236}">
                <a16:creationId xmlns:a16="http://schemas.microsoft.com/office/drawing/2014/main" id="{2B6E15A4-CC64-4A14-8937-ACA590A7F80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7860" r="27860"/>
          <a:stretch>
            <a:fillRect/>
          </a:stretch>
        </p:blipFill>
        <p:spPr/>
      </p:pic>
    </p:spTree>
    <p:extLst>
      <p:ext uri="{BB962C8B-B14F-4D97-AF65-F5344CB8AC3E}">
        <p14:creationId xmlns:p14="http://schemas.microsoft.com/office/powerpoint/2010/main" val="1868983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55989A4-B03C-434A-91F1-FD477306D88F}"/>
              </a:ext>
            </a:extLst>
          </p:cNvPr>
          <p:cNvSpPr>
            <a:spLocks noGrp="1"/>
          </p:cNvSpPr>
          <p:nvPr>
            <p:ph type="title"/>
          </p:nvPr>
        </p:nvSpPr>
        <p:spPr>
          <a:xfrm>
            <a:off x="1153479" y="1664295"/>
            <a:ext cx="6837041" cy="1637371"/>
          </a:xfrm>
        </p:spPr>
        <p:txBody>
          <a:bodyPr/>
          <a:lstStyle/>
          <a:p>
            <a:pPr algn="l"/>
            <a:r>
              <a:rPr lang="nl-NL" sz="2400" b="0" dirty="0">
                <a:solidFill>
                  <a:srgbClr val="009CE8"/>
                </a:solidFill>
              </a:rPr>
              <a:t>BOVENTITEL</a:t>
            </a:r>
            <a:br>
              <a:rPr lang="nl-NL" sz="2400" b="0" dirty="0">
                <a:solidFill>
                  <a:srgbClr val="009CE8"/>
                </a:solidFill>
              </a:rPr>
            </a:br>
            <a:br>
              <a:rPr lang="nl-NL" sz="2400" b="0" dirty="0"/>
            </a:br>
            <a:r>
              <a:rPr lang="nl-NL" sz="3600" dirty="0"/>
              <a:t>HOOFDTITEL</a:t>
            </a:r>
            <a:br>
              <a:rPr lang="nl-NL" sz="4400" dirty="0"/>
            </a:br>
            <a:r>
              <a:rPr lang="nl-NL" sz="400" dirty="0">
                <a:solidFill>
                  <a:srgbClr val="5A820B"/>
                </a:solidFill>
              </a:rPr>
              <a:t>a</a:t>
            </a:r>
            <a:br>
              <a:rPr lang="nl-NL" sz="4400" dirty="0"/>
            </a:br>
            <a:r>
              <a:rPr lang="nl-NL" sz="2400" dirty="0"/>
              <a:t>ondertitel</a:t>
            </a:r>
            <a:endParaRPr lang="nl-NL" sz="2400" b="0" dirty="0"/>
          </a:p>
        </p:txBody>
      </p:sp>
    </p:spTree>
    <p:extLst>
      <p:ext uri="{BB962C8B-B14F-4D97-AF65-F5344CB8AC3E}">
        <p14:creationId xmlns:p14="http://schemas.microsoft.com/office/powerpoint/2010/main" val="3691028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7A7945E3-A881-4973-8D81-97745C69F431}"/>
              </a:ext>
            </a:extLst>
          </p:cNvPr>
          <p:cNvSpPr>
            <a:spLocks noGrp="1"/>
          </p:cNvSpPr>
          <p:nvPr>
            <p:ph type="title"/>
          </p:nvPr>
        </p:nvSpPr>
        <p:spPr/>
        <p:txBody>
          <a:bodyPr/>
          <a:lstStyle/>
          <a:p>
            <a:r>
              <a:rPr lang="nl-NL" dirty="0"/>
              <a:t>Tekst</a:t>
            </a:r>
          </a:p>
        </p:txBody>
      </p:sp>
      <p:sp>
        <p:nvSpPr>
          <p:cNvPr id="8" name="Tijdelijke aanduiding voor inhoud 7">
            <a:extLst>
              <a:ext uri="{FF2B5EF4-FFF2-40B4-BE49-F238E27FC236}">
                <a16:creationId xmlns:a16="http://schemas.microsoft.com/office/drawing/2014/main" id="{335E7D27-2816-4F56-940A-568118879A4B}"/>
              </a:ext>
            </a:extLst>
          </p:cNvPr>
          <p:cNvSpPr>
            <a:spLocks noGrp="1"/>
          </p:cNvSpPr>
          <p:nvPr>
            <p:ph sz="half" idx="2"/>
          </p:nvPr>
        </p:nvSpPr>
        <p:spPr>
          <a:xfrm>
            <a:off x="3986521" y="1573087"/>
            <a:ext cx="4693653" cy="1535485"/>
          </a:xfrm>
        </p:spPr>
        <p:txBody>
          <a:bodyPr/>
          <a:lstStyle/>
          <a:p>
            <a:r>
              <a:rPr lang="nl-NL" dirty="0"/>
              <a:t>Opsomming</a:t>
            </a:r>
          </a:p>
          <a:p>
            <a:r>
              <a:rPr lang="nl-NL" dirty="0"/>
              <a:t>Opsomming</a:t>
            </a:r>
          </a:p>
          <a:p>
            <a:pPr marL="0" indent="0">
              <a:buNone/>
            </a:pPr>
            <a:endParaRPr lang="nl-NL" dirty="0"/>
          </a:p>
          <a:p>
            <a:endParaRPr lang="nl-NL" dirty="0"/>
          </a:p>
        </p:txBody>
      </p:sp>
      <p:pic>
        <p:nvPicPr>
          <p:cNvPr id="4" name="Tijdelijke aanduiding voor afbeelding 3">
            <a:extLst>
              <a:ext uri="{FF2B5EF4-FFF2-40B4-BE49-F238E27FC236}">
                <a16:creationId xmlns:a16="http://schemas.microsoft.com/office/drawing/2014/main" id="{ED1235B5-6932-4DF0-82F7-8A4BFEA902C5}"/>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16200" t="10431" r="48067" b="8886"/>
          <a:stretch/>
        </p:blipFill>
        <p:spPr>
          <a:xfrm>
            <a:off x="0" y="0"/>
            <a:ext cx="3416915" cy="5143500"/>
          </a:xfrm>
        </p:spPr>
      </p:pic>
    </p:spTree>
    <p:extLst>
      <p:ext uri="{BB962C8B-B14F-4D97-AF65-F5344CB8AC3E}">
        <p14:creationId xmlns:p14="http://schemas.microsoft.com/office/powerpoint/2010/main" val="3717064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7E2D78D8-5D29-49B8-97A6-5EFD2AA6DA4E}"/>
              </a:ext>
            </a:extLst>
          </p:cNvPr>
          <p:cNvGraphicFramePr>
            <a:graphicFrameLocks noChangeAspect="1"/>
          </p:cNvGraphicFramePr>
          <p:nvPr>
            <p:custDataLst>
              <p:tags r:id="rId2"/>
            </p:custDataLst>
            <p:extLst>
              <p:ext uri="{D42A27DB-BD31-4B8C-83A1-F6EECF244321}">
                <p14:modId xmlns:p14="http://schemas.microsoft.com/office/powerpoint/2010/main" val="3316139863"/>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spid="_x0000_s13316" name="think-cell Slide" r:id="rId5" imgW="338" imgH="337" progId="TCLayout.ActiveDocument.1">
                  <p:embed/>
                </p:oleObj>
              </mc:Choice>
              <mc:Fallback>
                <p:oleObj name="think-cell Slide" r:id="rId5" imgW="338" imgH="337" progId="TCLayout.ActiveDocument.1">
                  <p:embed/>
                  <p:pic>
                    <p:nvPicPr>
                      <p:cNvPr id="4" name="Object 3" hidden="1">
                        <a:extLst>
                          <a:ext uri="{FF2B5EF4-FFF2-40B4-BE49-F238E27FC236}">
                            <a16:creationId xmlns:a16="http://schemas.microsoft.com/office/drawing/2014/main" id="{7E2D78D8-5D29-49B8-97A6-5EFD2AA6DA4E}"/>
                          </a:ext>
                        </a:extLst>
                      </p:cNvPr>
                      <p:cNvPicPr/>
                      <p:nvPr/>
                    </p:nvPicPr>
                    <p:blipFill>
                      <a:blip r:embed="rId6"/>
                      <a:stretch>
                        <a:fillRect/>
                      </a:stretch>
                    </p:blipFill>
                    <p:spPr>
                      <a:xfrm>
                        <a:off x="1588" y="1588"/>
                        <a:ext cx="1587" cy="1587"/>
                      </a:xfrm>
                      <a:prstGeom prst="rect">
                        <a:avLst/>
                      </a:prstGeom>
                    </p:spPr>
                  </p:pic>
                </p:oleObj>
              </mc:Fallback>
            </mc:AlternateContent>
          </a:graphicData>
        </a:graphic>
      </p:graphicFrame>
      <p:sp>
        <p:nvSpPr>
          <p:cNvPr id="2" name="Tekstvak 1"/>
          <p:cNvSpPr txBox="1"/>
          <p:nvPr/>
        </p:nvSpPr>
        <p:spPr>
          <a:xfrm>
            <a:off x="1166191" y="1648420"/>
            <a:ext cx="5871302" cy="1107996"/>
          </a:xfrm>
          <a:prstGeom prst="rect">
            <a:avLst/>
          </a:prstGeom>
          <a:noFill/>
        </p:spPr>
        <p:txBody>
          <a:bodyPr wrap="square" lIns="0" tIns="0" rIns="0" bIns="0" rtlCol="0">
            <a:spAutoFit/>
          </a:bodyPr>
          <a:lstStyle/>
          <a:p>
            <a:pPr algn="l"/>
            <a:r>
              <a:rPr lang="nl-NL" sz="2800" dirty="0">
                <a:solidFill>
                  <a:srgbClr val="009CE8"/>
                </a:solidFill>
                <a:latin typeface="Segoe UI Semibold" panose="020B0702040204020203" pitchFamily="34" charset="0"/>
                <a:cs typeface="Segoe UI Semibold" panose="020B0702040204020203" pitchFamily="34" charset="0"/>
              </a:rPr>
              <a:t>Afsluitende tekst</a:t>
            </a:r>
          </a:p>
          <a:p>
            <a:pPr algn="l"/>
            <a:r>
              <a:rPr lang="nl-NL" sz="2400" u="sng" dirty="0">
                <a:solidFill>
                  <a:srgbClr val="5A820B"/>
                </a:solidFill>
              </a:rPr>
              <a:t>URL</a:t>
            </a:r>
          </a:p>
          <a:p>
            <a:pPr algn="l"/>
            <a:endParaRPr lang="nl-NL" sz="2000" dirty="0"/>
          </a:p>
        </p:txBody>
      </p:sp>
    </p:spTree>
    <p:extLst>
      <p:ext uri="{BB962C8B-B14F-4D97-AF65-F5344CB8AC3E}">
        <p14:creationId xmlns:p14="http://schemas.microsoft.com/office/powerpoint/2010/main" val="34712367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Tappan">
  <a:themeElements>
    <a:clrScheme name="Aangepast 2">
      <a:dk1>
        <a:srgbClr val="36A9E1"/>
      </a:dk1>
      <a:lt1>
        <a:srgbClr val="FFFFFF"/>
      </a:lt1>
      <a:dk2>
        <a:srgbClr val="58802E"/>
      </a:dk2>
      <a:lt2>
        <a:srgbClr val="FFFFFF"/>
      </a:lt2>
      <a:accent1>
        <a:srgbClr val="C56041"/>
      </a:accent1>
      <a:accent2>
        <a:srgbClr val="FBDE41"/>
      </a:accent2>
      <a:accent3>
        <a:srgbClr val="5DB137"/>
      </a:accent3>
      <a:accent4>
        <a:srgbClr val="065983"/>
      </a:accent4>
      <a:accent5>
        <a:srgbClr val="DCF1F5"/>
      </a:accent5>
      <a:accent6>
        <a:srgbClr val="000000"/>
      </a:accent6>
      <a:hlink>
        <a:srgbClr val="000000"/>
      </a:hlink>
      <a:folHlink>
        <a:srgbClr val="00000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lIns="36000" tIns="36000" rIns="36000" bIns="36000" rtlCol="0" anchor="ctr"/>
      <a:lstStyle>
        <a:defPPr algn="ctr">
          <a:defRPr sz="1800" dirty="0" err="1">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800" dirty="0" err="1" smtClean="0"/>
        </a:defPPr>
      </a:lstStyle>
    </a:txDef>
  </a:objectDefaults>
  <a:extraClrSchemeLst/>
  <a:extLst>
    <a:ext uri="{05A4C25C-085E-4340-85A3-A5531E510DB2}">
      <thm15:themeFamily xmlns:thm15="http://schemas.microsoft.com/office/thememl/2012/main" name="ZES_communicatiestrategie-toolbox_v12-3-2021 (1)" id="{BECB224B-DF61-D646-BDA8-7FE142978A0C}" vid="{AC017795-0AC6-D745-9202-4A978CD6DCB3}"/>
    </a:ext>
  </a:extLst>
</a:theme>
</file>

<file path=ppt/theme/theme2.xml><?xml version="1.0" encoding="utf-8"?>
<a:theme xmlns:a="http://schemas.openxmlformats.org/drawingml/2006/main" name="Kantoorthema">
  <a:themeElements>
    <a:clrScheme name="Tappan">
      <a:dk1>
        <a:sysClr val="windowText" lastClr="000000"/>
      </a:dk1>
      <a:lt1>
        <a:sysClr val="window" lastClr="FFFFFF"/>
      </a:lt1>
      <a:dk2>
        <a:srgbClr val="000000"/>
      </a:dk2>
      <a:lt2>
        <a:srgbClr val="FFFFFF"/>
      </a:lt2>
      <a:accent1>
        <a:srgbClr val="EAE5D6"/>
      </a:accent1>
      <a:accent2>
        <a:srgbClr val="E9425C"/>
      </a:accent2>
      <a:accent3>
        <a:srgbClr val="00ACB1"/>
      </a:accent3>
      <a:accent4>
        <a:srgbClr val="FFDA2D"/>
      </a:accent4>
      <a:accent5>
        <a:srgbClr val="7A706B"/>
      </a:accent5>
      <a:accent6>
        <a:srgbClr val="A1A1A1"/>
      </a:accent6>
      <a:hlink>
        <a:srgbClr val="000000"/>
      </a:hlink>
      <a:folHlink>
        <a:srgbClr val="00000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ubtiel effen">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Tappan">
      <a:dk1>
        <a:sysClr val="windowText" lastClr="000000"/>
      </a:dk1>
      <a:lt1>
        <a:sysClr val="window" lastClr="FFFFFF"/>
      </a:lt1>
      <a:dk2>
        <a:srgbClr val="000000"/>
      </a:dk2>
      <a:lt2>
        <a:srgbClr val="FFFFFF"/>
      </a:lt2>
      <a:accent1>
        <a:srgbClr val="EAE5D6"/>
      </a:accent1>
      <a:accent2>
        <a:srgbClr val="E9425C"/>
      </a:accent2>
      <a:accent3>
        <a:srgbClr val="00ACB1"/>
      </a:accent3>
      <a:accent4>
        <a:srgbClr val="FFDA2D"/>
      </a:accent4>
      <a:accent5>
        <a:srgbClr val="7A706B"/>
      </a:accent5>
      <a:accent6>
        <a:srgbClr val="A1A1A1"/>
      </a:accent6>
      <a:hlink>
        <a:srgbClr val="000000"/>
      </a:hlink>
      <a:folHlink>
        <a:srgbClr val="00000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ubtiel effen">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8353</TotalTime>
  <Words>453</Words>
  <Application>Microsoft Macintosh PowerPoint</Application>
  <PresentationFormat>On-screen Show (16:9)</PresentationFormat>
  <Paragraphs>43</Paragraphs>
  <Slides>8</Slides>
  <Notes>2</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3" baseType="lpstr">
      <vt:lpstr>Arial</vt:lpstr>
      <vt:lpstr>Calibri</vt:lpstr>
      <vt:lpstr>Segoe UI Semibold</vt:lpstr>
      <vt:lpstr>Tappan</vt:lpstr>
      <vt:lpstr>think-cell Slide</vt:lpstr>
      <vt:lpstr>Document Titel</vt:lpstr>
      <vt:lpstr>Inhoudsopgave</vt:lpstr>
      <vt:lpstr>Titelslide</vt:lpstr>
      <vt:lpstr>Titel</vt:lpstr>
      <vt:lpstr>Titel</vt:lpstr>
      <vt:lpstr>BOVENTITEL  HOOFDTITEL a ondertitel</vt:lpstr>
      <vt:lpstr>Tekst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Marnix Dees</dc:creator>
  <cp:lastModifiedBy>Pjotr van der Horst</cp:lastModifiedBy>
  <cp:revision>441</cp:revision>
  <cp:lastPrinted>2017-10-03T08:45:08Z</cp:lastPrinted>
  <dcterms:created xsi:type="dcterms:W3CDTF">2017-11-09T10:19:05Z</dcterms:created>
  <dcterms:modified xsi:type="dcterms:W3CDTF">2021-04-06T07:16:54Z</dcterms:modified>
</cp:coreProperties>
</file>