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5"/>
  </p:sldMasterIdLst>
  <p:notesMasterIdLst>
    <p:notesMasterId r:id="rId19"/>
  </p:notesMasterIdLst>
  <p:handoutMasterIdLst>
    <p:handoutMasterId r:id="rId20"/>
  </p:handoutMasterIdLst>
  <p:sldIdLst>
    <p:sldId id="287" r:id="rId6"/>
    <p:sldId id="1999" r:id="rId7"/>
    <p:sldId id="2089" r:id="rId8"/>
    <p:sldId id="289" r:id="rId9"/>
    <p:sldId id="2088" r:id="rId10"/>
    <p:sldId id="2081" r:id="rId11"/>
    <p:sldId id="2006" r:id="rId12"/>
    <p:sldId id="2084" r:id="rId13"/>
    <p:sldId id="2082" r:id="rId14"/>
    <p:sldId id="2083" r:id="rId15"/>
    <p:sldId id="2086" r:id="rId16"/>
    <p:sldId id="2087" r:id="rId17"/>
    <p:sldId id="2085" r:id="rId18"/>
  </p:sldIdLst>
  <p:sldSz cx="12195175" cy="6859588"/>
  <p:notesSz cx="6797675" cy="9928225"/>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22" userDrawn="1">
          <p15:clr>
            <a:srgbClr val="A4A3A4"/>
          </p15:clr>
        </p15:guide>
        <p15:guide id="3" orient="horz" pos="936" userDrawn="1">
          <p15:clr>
            <a:srgbClr val="A4A3A4"/>
          </p15:clr>
        </p15:guide>
        <p15:guide id="4" pos="384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3E264A-1203-C16B-D480-0AF073617BBC}" name="Erik Lubberding" initials="EL" userId="S::Erik.Lubberding@bciglobal.com::a4471a64-df3c-4a70-a0fb-78bd575ed8c9" providerId="AD"/>
  <p188:author id="{DE130FA1-FA13-7A5F-50E1-DFD92ABE1B0F}" name="Bas Lips" initials="BL" userId="S::Bas.Lips@bciglobal.com::dd3c4788-28a0-4187-a4b4-16d42c9dd6ad" providerId="AD"/>
  <p188:author id="{971488AF-B683-ADF2-62D6-8B0AA6AD8F8A}" name="Matthijs Blokzijl" initials="MB" userId="S::Matthijs.Blokzijl@bciglobal.com::d3d8a283-39c9-4cf5-9df2-2ab6df6caf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F5FD"/>
    <a:srgbClr val="6E9128"/>
    <a:srgbClr val="0A3A88"/>
    <a:srgbClr val="ACCCFF"/>
    <a:srgbClr val="FF0E05"/>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F934D-93E1-45DE-A041-8D4DD5A63C31}" v="1" dt="2024-09-06T12:35:34.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522"/>
        <p:guide orient="horz" pos="936"/>
        <p:guide pos="384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js Blokzijl" userId="d3d8a283-39c9-4cf5-9df2-2ab6df6cafa9" providerId="ADAL" clId="{0A4B6DA4-17CA-4BE0-9DF0-8386B1413BAC}"/>
    <pc:docChg chg="undo redo custSel addSld delSld modSld sldOrd modMainMaster">
      <pc:chgData name="Matthijs Blokzijl" userId="d3d8a283-39c9-4cf5-9df2-2ab6df6cafa9" providerId="ADAL" clId="{0A4B6DA4-17CA-4BE0-9DF0-8386B1413BAC}" dt="2024-04-18T08:44:16.716" v="22108" actId="207"/>
      <pc:docMkLst>
        <pc:docMk/>
      </pc:docMkLst>
      <pc:sldChg chg="addSp delSp modSp mod">
        <pc:chgData name="Matthijs Blokzijl" userId="d3d8a283-39c9-4cf5-9df2-2ab6df6cafa9" providerId="ADAL" clId="{0A4B6DA4-17CA-4BE0-9DF0-8386B1413BAC}" dt="2024-04-18T07:42:21.784" v="22089" actId="20577"/>
        <pc:sldMkLst>
          <pc:docMk/>
          <pc:sldMk cId="0" sldId="287"/>
        </pc:sldMkLst>
        <pc:spChg chg="add del mod">
          <ac:chgData name="Matthijs Blokzijl" userId="d3d8a283-39c9-4cf5-9df2-2ab6df6cafa9" providerId="ADAL" clId="{0A4B6DA4-17CA-4BE0-9DF0-8386B1413BAC}" dt="2024-04-15T14:16:56.805" v="20788" actId="21"/>
          <ac:spMkLst>
            <pc:docMk/>
            <pc:sldMk cId="0" sldId="287"/>
            <ac:spMk id="2" creationId="{82208CBE-4A89-1277-54DF-4094F25A258A}"/>
          </ac:spMkLst>
        </pc:spChg>
        <pc:spChg chg="add del mod">
          <ac:chgData name="Matthijs Blokzijl" userId="d3d8a283-39c9-4cf5-9df2-2ab6df6cafa9" providerId="ADAL" clId="{0A4B6DA4-17CA-4BE0-9DF0-8386B1413BAC}" dt="2024-04-12T14:49:37.431" v="20756" actId="478"/>
          <ac:spMkLst>
            <pc:docMk/>
            <pc:sldMk cId="0" sldId="287"/>
            <ac:spMk id="2" creationId="{B9731220-1FFF-7004-CD05-3E846A06F93B}"/>
          </ac:spMkLst>
        </pc:spChg>
        <pc:spChg chg="add mod ord">
          <ac:chgData name="Matthijs Blokzijl" userId="d3d8a283-39c9-4cf5-9df2-2ab6df6cafa9" providerId="ADAL" clId="{0A4B6DA4-17CA-4BE0-9DF0-8386B1413BAC}" dt="2024-04-15T14:16:53.751" v="20787" actId="167"/>
          <ac:spMkLst>
            <pc:docMk/>
            <pc:sldMk cId="0" sldId="287"/>
            <ac:spMk id="5" creationId="{775B29FF-2BC2-B020-4C51-A37E09329124}"/>
          </ac:spMkLst>
        </pc:spChg>
        <pc:spChg chg="add mod">
          <ac:chgData name="Matthijs Blokzijl" userId="d3d8a283-39c9-4cf5-9df2-2ab6df6cafa9" providerId="ADAL" clId="{0A4B6DA4-17CA-4BE0-9DF0-8386B1413BAC}" dt="2024-04-15T14:17:29.140" v="20797" actId="1076"/>
          <ac:spMkLst>
            <pc:docMk/>
            <pc:sldMk cId="0" sldId="287"/>
            <ac:spMk id="6" creationId="{82208CBE-4A89-1277-54DF-4094F25A258A}"/>
          </ac:spMkLst>
        </pc:spChg>
        <pc:spChg chg="add mod">
          <ac:chgData name="Matthijs Blokzijl" userId="d3d8a283-39c9-4cf5-9df2-2ab6df6cafa9" providerId="ADAL" clId="{0A4B6DA4-17CA-4BE0-9DF0-8386B1413BAC}" dt="2024-04-15T14:22:43.817" v="20813" actId="206"/>
          <ac:spMkLst>
            <pc:docMk/>
            <pc:sldMk cId="0" sldId="287"/>
            <ac:spMk id="7" creationId="{86B0F626-E564-29AA-4FC4-2B1B202EA8E7}"/>
          </ac:spMkLst>
        </pc:spChg>
        <pc:spChg chg="add mod">
          <ac:chgData name="Matthijs Blokzijl" userId="d3d8a283-39c9-4cf5-9df2-2ab6df6cafa9" providerId="ADAL" clId="{0A4B6DA4-17CA-4BE0-9DF0-8386B1413BAC}" dt="2024-04-12T14:08:54.061" v="19826" actId="1076"/>
          <ac:spMkLst>
            <pc:docMk/>
            <pc:sldMk cId="0" sldId="287"/>
            <ac:spMk id="10" creationId="{ED3A1D7A-14EB-AF3C-DDE1-8BEC2CF10B13}"/>
          </ac:spMkLst>
        </pc:spChg>
        <pc:spChg chg="add mod">
          <ac:chgData name="Matthijs Blokzijl" userId="d3d8a283-39c9-4cf5-9df2-2ab6df6cafa9" providerId="ADAL" clId="{0A4B6DA4-17CA-4BE0-9DF0-8386B1413BAC}" dt="2024-04-12T14:08:54.061" v="19826" actId="1076"/>
          <ac:spMkLst>
            <pc:docMk/>
            <pc:sldMk cId="0" sldId="287"/>
            <ac:spMk id="12" creationId="{9C64D4D6-0C68-FBC6-E1F8-A0B95555486F}"/>
          </ac:spMkLst>
        </pc:spChg>
        <pc:spChg chg="add del mod">
          <ac:chgData name="Matthijs Blokzijl" userId="d3d8a283-39c9-4cf5-9df2-2ab6df6cafa9" providerId="ADAL" clId="{0A4B6DA4-17CA-4BE0-9DF0-8386B1413BAC}" dt="2024-04-03T15:01:11.795" v="400" actId="478"/>
          <ac:spMkLst>
            <pc:docMk/>
            <pc:sldMk cId="0" sldId="287"/>
            <ac:spMk id="13" creationId="{72E54FE3-DCF9-46D6-4ADE-7BDE76B3E579}"/>
          </ac:spMkLst>
        </pc:spChg>
        <pc:spChg chg="add del mod">
          <ac:chgData name="Matthijs Blokzijl" userId="d3d8a283-39c9-4cf5-9df2-2ab6df6cafa9" providerId="ADAL" clId="{0A4B6DA4-17CA-4BE0-9DF0-8386B1413BAC}" dt="2024-04-15T14:17:03.647" v="20790" actId="478"/>
          <ac:spMkLst>
            <pc:docMk/>
            <pc:sldMk cId="0" sldId="287"/>
            <ac:spMk id="14" creationId="{79EB628C-534F-3486-6E4D-E0A80AA8AB42}"/>
          </ac:spMkLst>
        </pc:spChg>
        <pc:spChg chg="add del mod ord">
          <ac:chgData name="Matthijs Blokzijl" userId="d3d8a283-39c9-4cf5-9df2-2ab6df6cafa9" providerId="ADAL" clId="{0A4B6DA4-17CA-4BE0-9DF0-8386B1413BAC}" dt="2024-04-12T14:14:20.470" v="19971" actId="478"/>
          <ac:spMkLst>
            <pc:docMk/>
            <pc:sldMk cId="0" sldId="287"/>
            <ac:spMk id="17" creationId="{F0330B66-BCE6-CDE8-822D-A7ECB6D1DF10}"/>
          </ac:spMkLst>
        </pc:spChg>
        <pc:spChg chg="add del mod">
          <ac:chgData name="Matthijs Blokzijl" userId="d3d8a283-39c9-4cf5-9df2-2ab6df6cafa9" providerId="ADAL" clId="{0A4B6DA4-17CA-4BE0-9DF0-8386B1413BAC}" dt="2024-04-12T14:08:40.363" v="19824" actId="478"/>
          <ac:spMkLst>
            <pc:docMk/>
            <pc:sldMk cId="0" sldId="287"/>
            <ac:spMk id="18" creationId="{9878287C-A04D-D193-7E93-B639441A393B}"/>
          </ac:spMkLst>
        </pc:spChg>
        <pc:spChg chg="add del mod ord">
          <ac:chgData name="Matthijs Blokzijl" userId="d3d8a283-39c9-4cf5-9df2-2ab6df6cafa9" providerId="ADAL" clId="{0A4B6DA4-17CA-4BE0-9DF0-8386B1413BAC}" dt="2024-04-12T14:11:44.270" v="19878"/>
          <ac:spMkLst>
            <pc:docMk/>
            <pc:sldMk cId="0" sldId="287"/>
            <ac:spMk id="19" creationId="{2BED4448-30EF-3031-DE09-C1876C3B4648}"/>
          </ac:spMkLst>
        </pc:spChg>
        <pc:spChg chg="add del mod">
          <ac:chgData name="Matthijs Blokzijl" userId="d3d8a283-39c9-4cf5-9df2-2ab6df6cafa9" providerId="ADAL" clId="{0A4B6DA4-17CA-4BE0-9DF0-8386B1413BAC}" dt="2024-04-12T14:11:44.270" v="19878"/>
          <ac:spMkLst>
            <pc:docMk/>
            <pc:sldMk cId="0" sldId="287"/>
            <ac:spMk id="21" creationId="{726F2162-CBB0-0ABA-2DF7-3B07018A7C18}"/>
          </ac:spMkLst>
        </pc:spChg>
        <pc:spChg chg="del mod ord">
          <ac:chgData name="Matthijs Blokzijl" userId="d3d8a283-39c9-4cf5-9df2-2ab6df6cafa9" providerId="ADAL" clId="{0A4B6DA4-17CA-4BE0-9DF0-8386B1413BAC}" dt="2024-04-12T14:24:25.581" v="20078" actId="478"/>
          <ac:spMkLst>
            <pc:docMk/>
            <pc:sldMk cId="0" sldId="287"/>
            <ac:spMk id="22" creationId="{09AFB0FB-E49A-7C6B-912B-EFA581D058EA}"/>
          </ac:spMkLst>
        </pc:spChg>
        <pc:spChg chg="add del mod ord">
          <ac:chgData name="Matthijs Blokzijl" userId="d3d8a283-39c9-4cf5-9df2-2ab6df6cafa9" providerId="ADAL" clId="{0A4B6DA4-17CA-4BE0-9DF0-8386B1413BAC}" dt="2024-04-12T14:19:07.368" v="20045"/>
          <ac:spMkLst>
            <pc:docMk/>
            <pc:sldMk cId="0" sldId="287"/>
            <ac:spMk id="27" creationId="{264B0444-05E7-1B26-4B5A-9A482BF75328}"/>
          </ac:spMkLst>
        </pc:spChg>
        <pc:spChg chg="add del mod">
          <ac:chgData name="Matthijs Blokzijl" userId="d3d8a283-39c9-4cf5-9df2-2ab6df6cafa9" providerId="ADAL" clId="{0A4B6DA4-17CA-4BE0-9DF0-8386B1413BAC}" dt="2024-04-12T14:19:07.368" v="20045"/>
          <ac:spMkLst>
            <pc:docMk/>
            <pc:sldMk cId="0" sldId="287"/>
            <ac:spMk id="28" creationId="{7933C305-B47E-77B6-CE54-781B949CFB4F}"/>
          </ac:spMkLst>
        </pc:spChg>
        <pc:spChg chg="mod">
          <ac:chgData name="Matthijs Blokzijl" userId="d3d8a283-39c9-4cf5-9df2-2ab6df6cafa9" providerId="ADAL" clId="{0A4B6DA4-17CA-4BE0-9DF0-8386B1413BAC}" dt="2024-04-12T14:18:52.470" v="20044"/>
          <ac:spMkLst>
            <pc:docMk/>
            <pc:sldMk cId="0" sldId="287"/>
            <ac:spMk id="29" creationId="{95659736-DFE0-254D-D25A-76C620D978CA}"/>
          </ac:spMkLst>
        </pc:spChg>
        <pc:spChg chg="del mod">
          <ac:chgData name="Matthijs Blokzijl" userId="d3d8a283-39c9-4cf5-9df2-2ab6df6cafa9" providerId="ADAL" clId="{0A4B6DA4-17CA-4BE0-9DF0-8386B1413BAC}" dt="2024-04-12T14:26:31.300" v="20099" actId="21"/>
          <ac:spMkLst>
            <pc:docMk/>
            <pc:sldMk cId="0" sldId="287"/>
            <ac:spMk id="30" creationId="{CB342ACE-FAF0-BAA3-AF9F-1C83FE245EDE}"/>
          </ac:spMkLst>
        </pc:spChg>
        <pc:spChg chg="add del mod">
          <ac:chgData name="Matthijs Blokzijl" userId="d3d8a283-39c9-4cf5-9df2-2ab6df6cafa9" providerId="ADAL" clId="{0A4B6DA4-17CA-4BE0-9DF0-8386B1413BAC}" dt="2024-04-12T14:25:47.382" v="20093" actId="478"/>
          <ac:spMkLst>
            <pc:docMk/>
            <pc:sldMk cId="0" sldId="287"/>
            <ac:spMk id="32" creationId="{D4EB46B2-1BB7-E4DF-EEAC-968F2328EEC9}"/>
          </ac:spMkLst>
        </pc:spChg>
        <pc:spChg chg="add del mod">
          <ac:chgData name="Matthijs Blokzijl" userId="d3d8a283-39c9-4cf5-9df2-2ab6df6cafa9" providerId="ADAL" clId="{0A4B6DA4-17CA-4BE0-9DF0-8386B1413BAC}" dt="2024-04-12T14:27:34.173" v="20122"/>
          <ac:spMkLst>
            <pc:docMk/>
            <pc:sldMk cId="0" sldId="287"/>
            <ac:spMk id="34" creationId="{1CBF947B-4686-DE30-93A0-07E0A5071729}"/>
          </ac:spMkLst>
        </pc:spChg>
        <pc:spChg chg="add del mod">
          <ac:chgData name="Matthijs Blokzijl" userId="d3d8a283-39c9-4cf5-9df2-2ab6df6cafa9" providerId="ADAL" clId="{0A4B6DA4-17CA-4BE0-9DF0-8386B1413BAC}" dt="2024-04-12T14:27:34.173" v="20122"/>
          <ac:spMkLst>
            <pc:docMk/>
            <pc:sldMk cId="0" sldId="287"/>
            <ac:spMk id="35" creationId="{C0B1EAEA-CDA1-3F68-6656-0E6D803931EC}"/>
          </ac:spMkLst>
        </pc:spChg>
        <pc:spChg chg="del mod">
          <ac:chgData name="Matthijs Blokzijl" userId="d3d8a283-39c9-4cf5-9df2-2ab6df6cafa9" providerId="ADAL" clId="{0A4B6DA4-17CA-4BE0-9DF0-8386B1413BAC}" dt="2024-04-12T14:38:25.642" v="20336" actId="478"/>
          <ac:spMkLst>
            <pc:docMk/>
            <pc:sldMk cId="0" sldId="287"/>
            <ac:spMk id="36" creationId="{924803E7-8C56-04E4-8499-0D27D0BBBD29}"/>
          </ac:spMkLst>
        </pc:spChg>
        <pc:spChg chg="add del mod">
          <ac:chgData name="Matthijs Blokzijl" userId="d3d8a283-39c9-4cf5-9df2-2ab6df6cafa9" providerId="ADAL" clId="{0A4B6DA4-17CA-4BE0-9DF0-8386B1413BAC}" dt="2024-04-12T14:28:36.482" v="20128"/>
          <ac:spMkLst>
            <pc:docMk/>
            <pc:sldMk cId="0" sldId="287"/>
            <ac:spMk id="37" creationId="{4B9A297A-D0AF-7E6D-9EC6-FCBBB288AA0C}"/>
          </ac:spMkLst>
        </pc:spChg>
        <pc:spChg chg="add del mod">
          <ac:chgData name="Matthijs Blokzijl" userId="d3d8a283-39c9-4cf5-9df2-2ab6df6cafa9" providerId="ADAL" clId="{0A4B6DA4-17CA-4BE0-9DF0-8386B1413BAC}" dt="2024-04-12T14:28:36.482" v="20128"/>
          <ac:spMkLst>
            <pc:docMk/>
            <pc:sldMk cId="0" sldId="287"/>
            <ac:spMk id="38" creationId="{8DDDAA68-9AC8-A883-F3CD-AA7838518646}"/>
          </ac:spMkLst>
        </pc:spChg>
        <pc:spChg chg="del mod">
          <ac:chgData name="Matthijs Blokzijl" userId="d3d8a283-39c9-4cf5-9df2-2ab6df6cafa9" providerId="ADAL" clId="{0A4B6DA4-17CA-4BE0-9DF0-8386B1413BAC}" dt="2024-04-12T14:28:43.529" v="20130" actId="478"/>
          <ac:spMkLst>
            <pc:docMk/>
            <pc:sldMk cId="0" sldId="287"/>
            <ac:spMk id="39" creationId="{9C6EC187-5D1A-5015-8718-8056DA1C94DF}"/>
          </ac:spMkLst>
        </pc:spChg>
        <pc:spChg chg="add del mod">
          <ac:chgData name="Matthijs Blokzijl" userId="d3d8a283-39c9-4cf5-9df2-2ab6df6cafa9" providerId="ADAL" clId="{0A4B6DA4-17CA-4BE0-9DF0-8386B1413BAC}" dt="2024-04-12T14:29:21.377" v="20166" actId="478"/>
          <ac:spMkLst>
            <pc:docMk/>
            <pc:sldMk cId="0" sldId="287"/>
            <ac:spMk id="40" creationId="{1C086086-EB39-122F-6F12-354280B421AC}"/>
          </ac:spMkLst>
        </pc:spChg>
        <pc:spChg chg="add del mod">
          <ac:chgData name="Matthijs Blokzijl" userId="d3d8a283-39c9-4cf5-9df2-2ab6df6cafa9" providerId="ADAL" clId="{0A4B6DA4-17CA-4BE0-9DF0-8386B1413BAC}" dt="2024-04-12T14:30:25.545" v="20186"/>
          <ac:spMkLst>
            <pc:docMk/>
            <pc:sldMk cId="0" sldId="287"/>
            <ac:spMk id="41" creationId="{96884182-5291-9537-7543-528F2B593159}"/>
          </ac:spMkLst>
        </pc:spChg>
        <pc:spChg chg="add del mod">
          <ac:chgData name="Matthijs Blokzijl" userId="d3d8a283-39c9-4cf5-9df2-2ab6df6cafa9" providerId="ADAL" clId="{0A4B6DA4-17CA-4BE0-9DF0-8386B1413BAC}" dt="2024-04-12T14:30:25.545" v="20186"/>
          <ac:spMkLst>
            <pc:docMk/>
            <pc:sldMk cId="0" sldId="287"/>
            <ac:spMk id="42" creationId="{5BAC06C7-399E-D541-296A-582C1834E9F7}"/>
          </ac:spMkLst>
        </pc:spChg>
        <pc:spChg chg="del mod">
          <ac:chgData name="Matthijs Blokzijl" userId="d3d8a283-39c9-4cf5-9df2-2ab6df6cafa9" providerId="ADAL" clId="{0A4B6DA4-17CA-4BE0-9DF0-8386B1413BAC}" dt="2024-04-12T14:30:33.697" v="20188" actId="478"/>
          <ac:spMkLst>
            <pc:docMk/>
            <pc:sldMk cId="0" sldId="287"/>
            <ac:spMk id="43" creationId="{C8372DA3-72D9-6FF4-A49E-4424D0E1CD3D}"/>
          </ac:spMkLst>
        </pc:spChg>
        <pc:spChg chg="add del mod">
          <ac:chgData name="Matthijs Blokzijl" userId="d3d8a283-39c9-4cf5-9df2-2ab6df6cafa9" providerId="ADAL" clId="{0A4B6DA4-17CA-4BE0-9DF0-8386B1413BAC}" dt="2024-04-12T14:31:29.979" v="20213" actId="478"/>
          <ac:spMkLst>
            <pc:docMk/>
            <pc:sldMk cId="0" sldId="287"/>
            <ac:spMk id="44" creationId="{2D444B98-17CF-9A40-7C9D-3E98EC06048F}"/>
          </ac:spMkLst>
        </pc:spChg>
        <pc:spChg chg="add del mod">
          <ac:chgData name="Matthijs Blokzijl" userId="d3d8a283-39c9-4cf5-9df2-2ab6df6cafa9" providerId="ADAL" clId="{0A4B6DA4-17CA-4BE0-9DF0-8386B1413BAC}" dt="2024-04-12T14:33:22.744" v="20238"/>
          <ac:spMkLst>
            <pc:docMk/>
            <pc:sldMk cId="0" sldId="287"/>
            <ac:spMk id="46" creationId="{14788719-5B56-533B-0E9B-328DE2B22216}"/>
          </ac:spMkLst>
        </pc:spChg>
        <pc:spChg chg="add del mod">
          <ac:chgData name="Matthijs Blokzijl" userId="d3d8a283-39c9-4cf5-9df2-2ab6df6cafa9" providerId="ADAL" clId="{0A4B6DA4-17CA-4BE0-9DF0-8386B1413BAC}" dt="2024-04-12T14:33:22.744" v="20238"/>
          <ac:spMkLst>
            <pc:docMk/>
            <pc:sldMk cId="0" sldId="287"/>
            <ac:spMk id="47" creationId="{CE9C6812-F6B4-59C6-60F9-6E620F79B84F}"/>
          </ac:spMkLst>
        </pc:spChg>
        <pc:spChg chg="del mod">
          <ac:chgData name="Matthijs Blokzijl" userId="d3d8a283-39c9-4cf5-9df2-2ab6df6cafa9" providerId="ADAL" clId="{0A4B6DA4-17CA-4BE0-9DF0-8386B1413BAC}" dt="2024-04-12T14:38:26.221" v="20337" actId="478"/>
          <ac:spMkLst>
            <pc:docMk/>
            <pc:sldMk cId="0" sldId="287"/>
            <ac:spMk id="48" creationId="{25D1951A-5674-1861-EC4F-029226F1AE6F}"/>
          </ac:spMkLst>
        </pc:spChg>
        <pc:spChg chg="add del mod">
          <ac:chgData name="Matthijs Blokzijl" userId="d3d8a283-39c9-4cf5-9df2-2ab6df6cafa9" providerId="ADAL" clId="{0A4B6DA4-17CA-4BE0-9DF0-8386B1413BAC}" dt="2024-04-12T14:38:22.849" v="20335" actId="478"/>
          <ac:spMkLst>
            <pc:docMk/>
            <pc:sldMk cId="0" sldId="287"/>
            <ac:spMk id="50" creationId="{53071987-073D-E631-609A-0331749FADCE}"/>
          </ac:spMkLst>
        </pc:spChg>
        <pc:spChg chg="add del mod ord">
          <ac:chgData name="Matthijs Blokzijl" userId="d3d8a283-39c9-4cf5-9df2-2ab6df6cafa9" providerId="ADAL" clId="{0A4B6DA4-17CA-4BE0-9DF0-8386B1413BAC}" dt="2024-04-12T14:38:22.231" v="20334" actId="478"/>
          <ac:spMkLst>
            <pc:docMk/>
            <pc:sldMk cId="0" sldId="287"/>
            <ac:spMk id="51" creationId="{75487769-14D8-99DF-D381-F6ECEC472340}"/>
          </ac:spMkLst>
        </pc:spChg>
        <pc:spChg chg="add del mod">
          <ac:chgData name="Matthijs Blokzijl" userId="d3d8a283-39c9-4cf5-9df2-2ab6df6cafa9" providerId="ADAL" clId="{0A4B6DA4-17CA-4BE0-9DF0-8386B1413BAC}" dt="2024-04-12T14:36:57.888" v="20323" actId="478"/>
          <ac:spMkLst>
            <pc:docMk/>
            <pc:sldMk cId="0" sldId="287"/>
            <ac:spMk id="52" creationId="{B3B6AD89-0917-A06F-9CB3-40E8958D5DDC}"/>
          </ac:spMkLst>
        </pc:spChg>
        <pc:spChg chg="add mod">
          <ac:chgData name="Matthijs Blokzijl" userId="d3d8a283-39c9-4cf5-9df2-2ab6df6cafa9" providerId="ADAL" clId="{0A4B6DA4-17CA-4BE0-9DF0-8386B1413BAC}" dt="2024-04-12T14:37:56.270" v="20330"/>
          <ac:spMkLst>
            <pc:docMk/>
            <pc:sldMk cId="0" sldId="287"/>
            <ac:spMk id="53" creationId="{E9F38B02-DBEA-985A-FAFE-6499731BCD27}"/>
          </ac:spMkLst>
        </pc:spChg>
        <pc:spChg chg="add del mod">
          <ac:chgData name="Matthijs Blokzijl" userId="d3d8a283-39c9-4cf5-9df2-2ab6df6cafa9" providerId="ADAL" clId="{0A4B6DA4-17CA-4BE0-9DF0-8386B1413BAC}" dt="2024-04-12T14:38:59.901" v="20346"/>
          <ac:spMkLst>
            <pc:docMk/>
            <pc:sldMk cId="0" sldId="287"/>
            <ac:spMk id="54" creationId="{CF6F530A-305C-9DC9-D315-FAC17EB1BCA5}"/>
          </ac:spMkLst>
        </pc:spChg>
        <pc:spChg chg="add del mod">
          <ac:chgData name="Matthijs Blokzijl" userId="d3d8a283-39c9-4cf5-9df2-2ab6df6cafa9" providerId="ADAL" clId="{0A4B6DA4-17CA-4BE0-9DF0-8386B1413BAC}" dt="2024-04-12T14:38:59.901" v="20346"/>
          <ac:spMkLst>
            <pc:docMk/>
            <pc:sldMk cId="0" sldId="287"/>
            <ac:spMk id="55" creationId="{B3B8DFBC-6065-8F83-59C3-BDC327A429B7}"/>
          </ac:spMkLst>
        </pc:spChg>
        <pc:spChg chg="add del mod ord">
          <ac:chgData name="Matthijs Blokzijl" userId="d3d8a283-39c9-4cf5-9df2-2ab6df6cafa9" providerId="ADAL" clId="{0A4B6DA4-17CA-4BE0-9DF0-8386B1413BAC}" dt="2024-04-12T14:49:52.162" v="20757" actId="1076"/>
          <ac:spMkLst>
            <pc:docMk/>
            <pc:sldMk cId="0" sldId="287"/>
            <ac:spMk id="56" creationId="{F8B57821-5221-A328-706A-1B1B5BBCBA63}"/>
          </ac:spMkLst>
        </pc:spChg>
        <pc:spChg chg="add del mod">
          <ac:chgData name="Matthijs Blokzijl" userId="d3d8a283-39c9-4cf5-9df2-2ab6df6cafa9" providerId="ADAL" clId="{0A4B6DA4-17CA-4BE0-9DF0-8386B1413BAC}" dt="2024-04-12T14:41:17.660" v="20364"/>
          <ac:spMkLst>
            <pc:docMk/>
            <pc:sldMk cId="0" sldId="287"/>
            <ac:spMk id="57" creationId="{A7571A1C-5E82-484E-AEDD-464CD7945088}"/>
          </ac:spMkLst>
        </pc:spChg>
        <pc:spChg chg="add del mod">
          <ac:chgData name="Matthijs Blokzijl" userId="d3d8a283-39c9-4cf5-9df2-2ab6df6cafa9" providerId="ADAL" clId="{0A4B6DA4-17CA-4BE0-9DF0-8386B1413BAC}" dt="2024-04-12T14:41:17.660" v="20364"/>
          <ac:spMkLst>
            <pc:docMk/>
            <pc:sldMk cId="0" sldId="287"/>
            <ac:spMk id="58" creationId="{7BCCE166-E6CC-69F3-4B3D-EF4111AB8463}"/>
          </ac:spMkLst>
        </pc:spChg>
        <pc:spChg chg="mod">
          <ac:chgData name="Matthijs Blokzijl" userId="d3d8a283-39c9-4cf5-9df2-2ab6df6cafa9" providerId="ADAL" clId="{0A4B6DA4-17CA-4BE0-9DF0-8386B1413BAC}" dt="2024-04-12T14:41:00.599" v="20362"/>
          <ac:spMkLst>
            <pc:docMk/>
            <pc:sldMk cId="0" sldId="287"/>
            <ac:spMk id="59" creationId="{559F1D94-D947-AB30-8709-8AD65FC05A01}"/>
          </ac:spMkLst>
        </pc:spChg>
        <pc:spChg chg="mod ord">
          <ac:chgData name="Matthijs Blokzijl" userId="d3d8a283-39c9-4cf5-9df2-2ab6df6cafa9" providerId="ADAL" clId="{0A4B6DA4-17CA-4BE0-9DF0-8386B1413BAC}" dt="2024-04-12T14:49:15.431" v="20754" actId="1076"/>
          <ac:spMkLst>
            <pc:docMk/>
            <pc:sldMk cId="0" sldId="287"/>
            <ac:spMk id="60" creationId="{92ED667A-ED70-0233-D242-F95AEDC0BD89}"/>
          </ac:spMkLst>
        </pc:spChg>
        <pc:spChg chg="add del mod">
          <ac:chgData name="Matthijs Blokzijl" userId="d3d8a283-39c9-4cf5-9df2-2ab6df6cafa9" providerId="ADAL" clId="{0A4B6DA4-17CA-4BE0-9DF0-8386B1413BAC}" dt="2024-04-12T14:48:51.975" v="20750" actId="167"/>
          <ac:spMkLst>
            <pc:docMk/>
            <pc:sldMk cId="0" sldId="287"/>
            <ac:spMk id="5120" creationId="{336A6B8A-8AA2-BC65-2C29-4CA06139D3DB}"/>
          </ac:spMkLst>
        </pc:spChg>
        <pc:spChg chg="add del mod">
          <ac:chgData name="Matthijs Blokzijl" userId="d3d8a283-39c9-4cf5-9df2-2ab6df6cafa9" providerId="ADAL" clId="{0A4B6DA4-17CA-4BE0-9DF0-8386B1413BAC}" dt="2024-04-12T14:48:55.123" v="20751" actId="478"/>
          <ac:spMkLst>
            <pc:docMk/>
            <pc:sldMk cId="0" sldId="287"/>
            <ac:spMk id="5121" creationId="{CFE36381-B321-0322-7560-9D4F46EF0C10}"/>
          </ac:spMkLst>
        </pc:spChg>
        <pc:spChg chg="del mod">
          <ac:chgData name="Matthijs Blokzijl" userId="d3d8a283-39c9-4cf5-9df2-2ab6df6cafa9" providerId="ADAL" clId="{0A4B6DA4-17CA-4BE0-9DF0-8386B1413BAC}" dt="2024-04-03T15:01:09.124" v="399" actId="478"/>
          <ac:spMkLst>
            <pc:docMk/>
            <pc:sldMk cId="0" sldId="287"/>
            <ac:spMk id="5122" creationId="{00000000-0000-0000-0000-000000000000}"/>
          </ac:spMkLst>
        </pc:spChg>
        <pc:spChg chg="mod">
          <ac:chgData name="Matthijs Blokzijl" userId="d3d8a283-39c9-4cf5-9df2-2ab6df6cafa9" providerId="ADAL" clId="{0A4B6DA4-17CA-4BE0-9DF0-8386B1413BAC}" dt="2024-04-12T14:47:53.861" v="20631"/>
          <ac:spMkLst>
            <pc:docMk/>
            <pc:sldMk cId="0" sldId="287"/>
            <ac:spMk id="5122" creationId="{77B4122F-1C06-7B17-8763-4DD154119987}"/>
          </ac:spMkLst>
        </pc:spChg>
        <pc:spChg chg="del">
          <ac:chgData name="Matthijs Blokzijl" userId="d3d8a283-39c9-4cf5-9df2-2ab6df6cafa9" providerId="ADAL" clId="{0A4B6DA4-17CA-4BE0-9DF0-8386B1413BAC}" dt="2024-04-03T14:52:37.809" v="208" actId="478"/>
          <ac:spMkLst>
            <pc:docMk/>
            <pc:sldMk cId="0" sldId="287"/>
            <ac:spMk id="5130" creationId="{00000000-0000-0000-0000-000000000000}"/>
          </ac:spMkLst>
        </pc:spChg>
        <pc:spChg chg="mod">
          <ac:chgData name="Matthijs Blokzijl" userId="d3d8a283-39c9-4cf5-9df2-2ab6df6cafa9" providerId="ADAL" clId="{0A4B6DA4-17CA-4BE0-9DF0-8386B1413BAC}" dt="2024-04-18T07:42:21.784" v="22089" actId="20577"/>
          <ac:spMkLst>
            <pc:docMk/>
            <pc:sldMk cId="0" sldId="287"/>
            <ac:spMk id="5131" creationId="{00000000-0000-0000-0000-000000000000}"/>
          </ac:spMkLst>
        </pc:spChg>
        <pc:grpChg chg="add del mod">
          <ac:chgData name="Matthijs Blokzijl" userId="d3d8a283-39c9-4cf5-9df2-2ab6df6cafa9" providerId="ADAL" clId="{0A4B6DA4-17CA-4BE0-9DF0-8386B1413BAC}" dt="2024-04-03T14:56:10.221" v="218" actId="165"/>
          <ac:grpSpMkLst>
            <pc:docMk/>
            <pc:sldMk cId="0" sldId="287"/>
            <ac:grpSpMk id="3" creationId="{859C69F8-A1E3-83EB-57B5-2E10A25F1974}"/>
          </ac:grpSpMkLst>
        </pc:grpChg>
        <pc:picChg chg="add del mod ord modCrop">
          <ac:chgData name="Matthijs Blokzijl" userId="d3d8a283-39c9-4cf5-9df2-2ab6df6cafa9" providerId="ADAL" clId="{0A4B6DA4-17CA-4BE0-9DF0-8386B1413BAC}" dt="2024-04-03T14:56:39.326" v="226" actId="21"/>
          <ac:picMkLst>
            <pc:docMk/>
            <pc:sldMk cId="0" sldId="287"/>
            <ac:picMk id="2" creationId="{3C3DE70E-1E02-5A55-31F6-5A6E2E77224C}"/>
          </ac:picMkLst>
        </pc:picChg>
        <pc:picChg chg="add mod ord">
          <ac:chgData name="Matthijs Blokzijl" userId="d3d8a283-39c9-4cf5-9df2-2ab6df6cafa9" providerId="ADAL" clId="{0A4B6DA4-17CA-4BE0-9DF0-8386B1413BAC}" dt="2024-04-12T14:45:46.381" v="20622" actId="1036"/>
          <ac:picMkLst>
            <pc:docMk/>
            <pc:sldMk cId="0" sldId="287"/>
            <ac:picMk id="3" creationId="{D2AEED8D-F715-3079-F57E-F926F37829C0}"/>
          </ac:picMkLst>
        </pc:picChg>
        <pc:picChg chg="add mod modCrop">
          <ac:chgData name="Matthijs Blokzijl" userId="d3d8a283-39c9-4cf5-9df2-2ab6df6cafa9" providerId="ADAL" clId="{0A4B6DA4-17CA-4BE0-9DF0-8386B1413BAC}" dt="2024-04-15T14:16:37.995" v="20786" actId="1076"/>
          <ac:picMkLst>
            <pc:docMk/>
            <pc:sldMk cId="0" sldId="287"/>
            <ac:picMk id="4" creationId="{B0ADC9EC-E271-584F-36E5-5279B0E17A8B}"/>
          </ac:picMkLst>
        </pc:picChg>
        <pc:picChg chg="del mod topLvl">
          <ac:chgData name="Matthijs Blokzijl" userId="d3d8a283-39c9-4cf5-9df2-2ab6df6cafa9" providerId="ADAL" clId="{0A4B6DA4-17CA-4BE0-9DF0-8386B1413BAC}" dt="2024-04-12T13:59:22.825" v="19662" actId="478"/>
          <ac:picMkLst>
            <pc:docMk/>
            <pc:sldMk cId="0" sldId="287"/>
            <ac:picMk id="4" creationId="{FEE683D7-50B7-9922-A0B8-F8A6EFDBAD55}"/>
          </ac:picMkLst>
        </pc:picChg>
        <pc:picChg chg="del">
          <ac:chgData name="Matthijs Blokzijl" userId="d3d8a283-39c9-4cf5-9df2-2ab6df6cafa9" providerId="ADAL" clId="{0A4B6DA4-17CA-4BE0-9DF0-8386B1413BAC}" dt="2024-04-03T14:56:02.645" v="215" actId="478"/>
          <ac:picMkLst>
            <pc:docMk/>
            <pc:sldMk cId="0" sldId="287"/>
            <ac:picMk id="5" creationId="{6382A7FA-31C2-4E1F-B13A-794D037AB1C3}"/>
          </ac:picMkLst>
        </pc:picChg>
        <pc:picChg chg="del mod topLvl">
          <ac:chgData name="Matthijs Blokzijl" userId="d3d8a283-39c9-4cf5-9df2-2ab6df6cafa9" providerId="ADAL" clId="{0A4B6DA4-17CA-4BE0-9DF0-8386B1413BAC}" dt="2024-04-12T13:59:22.825" v="19662" actId="478"/>
          <ac:picMkLst>
            <pc:docMk/>
            <pc:sldMk cId="0" sldId="287"/>
            <ac:picMk id="6" creationId="{6F2AF146-0DD2-34A0-5514-9ADB652E354A}"/>
          </ac:picMkLst>
        </pc:picChg>
        <pc:picChg chg="del mod topLvl">
          <ac:chgData name="Matthijs Blokzijl" userId="d3d8a283-39c9-4cf5-9df2-2ab6df6cafa9" providerId="ADAL" clId="{0A4B6DA4-17CA-4BE0-9DF0-8386B1413BAC}" dt="2024-04-12T13:59:22.825" v="19662" actId="478"/>
          <ac:picMkLst>
            <pc:docMk/>
            <pc:sldMk cId="0" sldId="287"/>
            <ac:picMk id="7" creationId="{77BC6728-96F9-1E9A-715A-E5D2FDA6370F}"/>
          </ac:picMkLst>
        </pc:picChg>
        <pc:picChg chg="add del mod">
          <ac:chgData name="Matthijs Blokzijl" userId="d3d8a283-39c9-4cf5-9df2-2ab6df6cafa9" providerId="ADAL" clId="{0A4B6DA4-17CA-4BE0-9DF0-8386B1413BAC}" dt="2024-04-03T14:56:40.757" v="227" actId="478"/>
          <ac:picMkLst>
            <pc:docMk/>
            <pc:sldMk cId="0" sldId="287"/>
            <ac:picMk id="8" creationId="{AF5B0463-BFEA-4073-F0D9-EC93C6ACFA6B}"/>
          </ac:picMkLst>
        </pc:picChg>
        <pc:picChg chg="add del mod">
          <ac:chgData name="Matthijs Blokzijl" userId="d3d8a283-39c9-4cf5-9df2-2ab6df6cafa9" providerId="ADAL" clId="{0A4B6DA4-17CA-4BE0-9DF0-8386B1413BAC}" dt="2024-04-12T14:05:27.370" v="19762" actId="478"/>
          <ac:picMkLst>
            <pc:docMk/>
            <pc:sldMk cId="0" sldId="287"/>
            <ac:picMk id="8" creationId="{FF706F17-7843-8999-40DE-B70B9F051F45}"/>
          </ac:picMkLst>
        </pc:picChg>
        <pc:picChg chg="add del mod">
          <ac:chgData name="Matthijs Blokzijl" userId="d3d8a283-39c9-4cf5-9df2-2ab6df6cafa9" providerId="ADAL" clId="{0A4B6DA4-17CA-4BE0-9DF0-8386B1413BAC}" dt="2024-04-12T13:59:22.825" v="19662" actId="478"/>
          <ac:picMkLst>
            <pc:docMk/>
            <pc:sldMk cId="0" sldId="287"/>
            <ac:picMk id="9" creationId="{3C3DE70E-1E02-5A55-31F6-5A6E2E77224C}"/>
          </ac:picMkLst>
        </pc:picChg>
        <pc:picChg chg="add del mod">
          <ac:chgData name="Matthijs Blokzijl" userId="d3d8a283-39c9-4cf5-9df2-2ab6df6cafa9" providerId="ADAL" clId="{0A4B6DA4-17CA-4BE0-9DF0-8386B1413BAC}" dt="2024-04-12T14:03:21.685" v="19731" actId="478"/>
          <ac:picMkLst>
            <pc:docMk/>
            <pc:sldMk cId="0" sldId="287"/>
            <ac:picMk id="15" creationId="{4CB95BB4-F455-D8DB-B950-B6B5DC89FA3E}"/>
          </ac:picMkLst>
        </pc:picChg>
        <pc:picChg chg="add mod ord">
          <ac:chgData name="Matthijs Blokzijl" userId="d3d8a283-39c9-4cf5-9df2-2ab6df6cafa9" providerId="ADAL" clId="{0A4B6DA4-17CA-4BE0-9DF0-8386B1413BAC}" dt="2024-04-15T14:17:00.984" v="20789" actId="167"/>
          <ac:picMkLst>
            <pc:docMk/>
            <pc:sldMk cId="0" sldId="287"/>
            <ac:picMk id="16" creationId="{D127DCA0-7DAA-53AC-32BD-90FDC9A5DDC2}"/>
          </ac:picMkLst>
        </pc:picChg>
        <pc:picChg chg="add del mod">
          <ac:chgData name="Matthijs Blokzijl" userId="d3d8a283-39c9-4cf5-9df2-2ab6df6cafa9" providerId="ADAL" clId="{0A4B6DA4-17CA-4BE0-9DF0-8386B1413BAC}" dt="2024-04-12T14:13:40.154" v="19918" actId="478"/>
          <ac:picMkLst>
            <pc:docMk/>
            <pc:sldMk cId="0" sldId="287"/>
            <ac:picMk id="20" creationId="{14C60537-E4C2-C47C-24FA-CC0348B968EE}"/>
          </ac:picMkLst>
        </pc:picChg>
        <pc:picChg chg="add mod">
          <ac:chgData name="Matthijs Blokzijl" userId="d3d8a283-39c9-4cf5-9df2-2ab6df6cafa9" providerId="ADAL" clId="{0A4B6DA4-17CA-4BE0-9DF0-8386B1413BAC}" dt="2024-04-12T14:45:46.381" v="20622" actId="1036"/>
          <ac:picMkLst>
            <pc:docMk/>
            <pc:sldMk cId="0" sldId="287"/>
            <ac:picMk id="23" creationId="{6C766BAA-DC2E-B5D1-1993-31D8281C401C}"/>
          </ac:picMkLst>
        </pc:picChg>
        <pc:picChg chg="add mod">
          <ac:chgData name="Matthijs Blokzijl" userId="d3d8a283-39c9-4cf5-9df2-2ab6df6cafa9" providerId="ADAL" clId="{0A4B6DA4-17CA-4BE0-9DF0-8386B1413BAC}" dt="2024-04-12T14:13:37.329" v="19917"/>
          <ac:picMkLst>
            <pc:docMk/>
            <pc:sldMk cId="0" sldId="287"/>
            <ac:picMk id="24" creationId="{FA76683A-CA99-B3AE-6881-5033DC9A2AED}"/>
          </ac:picMkLst>
        </pc:picChg>
        <pc:picChg chg="add del mod">
          <ac:chgData name="Matthijs Blokzijl" userId="d3d8a283-39c9-4cf5-9df2-2ab6df6cafa9" providerId="ADAL" clId="{0A4B6DA4-17CA-4BE0-9DF0-8386B1413BAC}" dt="2024-04-12T14:14:21.363" v="19972" actId="478"/>
          <ac:picMkLst>
            <pc:docMk/>
            <pc:sldMk cId="0" sldId="287"/>
            <ac:picMk id="25" creationId="{B3EE3858-D0F0-2610-79DE-2F569CD69ACF}"/>
          </ac:picMkLst>
        </pc:picChg>
        <pc:picChg chg="add del mod">
          <ac:chgData name="Matthijs Blokzijl" userId="d3d8a283-39c9-4cf5-9df2-2ab6df6cafa9" providerId="ADAL" clId="{0A4B6DA4-17CA-4BE0-9DF0-8386B1413BAC}" dt="2024-04-12T14:16:38.568" v="20030" actId="478"/>
          <ac:picMkLst>
            <pc:docMk/>
            <pc:sldMk cId="0" sldId="287"/>
            <ac:picMk id="26" creationId="{0C03C405-D23C-5AC0-38C1-44D781774BDF}"/>
          </ac:picMkLst>
        </pc:picChg>
        <pc:picChg chg="add del mod ord modCrop">
          <ac:chgData name="Matthijs Blokzijl" userId="d3d8a283-39c9-4cf5-9df2-2ab6df6cafa9" providerId="ADAL" clId="{0A4B6DA4-17CA-4BE0-9DF0-8386B1413BAC}" dt="2024-04-12T14:25:53.201" v="20094" actId="21"/>
          <ac:picMkLst>
            <pc:docMk/>
            <pc:sldMk cId="0" sldId="287"/>
            <ac:picMk id="31" creationId="{3610CAA4-F066-F2FB-68A7-114CFF573117}"/>
          </ac:picMkLst>
        </pc:picChg>
        <pc:picChg chg="add del mod ord">
          <ac:chgData name="Matthijs Blokzijl" userId="d3d8a283-39c9-4cf5-9df2-2ab6df6cafa9" providerId="ADAL" clId="{0A4B6DA4-17CA-4BE0-9DF0-8386B1413BAC}" dt="2024-04-12T14:26:23.674" v="20097" actId="21"/>
          <ac:picMkLst>
            <pc:docMk/>
            <pc:sldMk cId="0" sldId="287"/>
            <ac:picMk id="33" creationId="{3610CAA4-F066-F2FB-68A7-114CFF573117}"/>
          </ac:picMkLst>
        </pc:picChg>
        <pc:picChg chg="add del mod modCrop">
          <ac:chgData name="Matthijs Blokzijl" userId="d3d8a283-39c9-4cf5-9df2-2ab6df6cafa9" providerId="ADAL" clId="{0A4B6DA4-17CA-4BE0-9DF0-8386B1413BAC}" dt="2024-04-12T14:32:06.574" v="20218" actId="21"/>
          <ac:picMkLst>
            <pc:docMk/>
            <pc:sldMk cId="0" sldId="287"/>
            <ac:picMk id="45" creationId="{401F183D-0C88-0407-5633-BA6A7DA132E6}"/>
          </ac:picMkLst>
        </pc:picChg>
        <pc:picChg chg="add del mod">
          <ac:chgData name="Matthijs Blokzijl" userId="d3d8a283-39c9-4cf5-9df2-2ab6df6cafa9" providerId="ADAL" clId="{0A4B6DA4-17CA-4BE0-9DF0-8386B1413BAC}" dt="2024-04-12T14:33:48.682" v="20245" actId="21"/>
          <ac:picMkLst>
            <pc:docMk/>
            <pc:sldMk cId="0" sldId="287"/>
            <ac:picMk id="49" creationId="{9194A49F-D1FC-07D2-0F7E-D60EC6F355DC}"/>
          </ac:picMkLst>
        </pc:picChg>
        <pc:picChg chg="add del mod modCrop">
          <ac:chgData name="Matthijs Blokzijl" userId="d3d8a283-39c9-4cf5-9df2-2ab6df6cafa9" providerId="ADAL" clId="{0A4B6DA4-17CA-4BE0-9DF0-8386B1413BAC}" dt="2024-04-12T14:42:01" v="20378" actId="21"/>
          <ac:picMkLst>
            <pc:docMk/>
            <pc:sldMk cId="0" sldId="287"/>
            <ac:picMk id="61" creationId="{80C0C25C-B4E3-923F-EAA1-5021D4922E5D}"/>
          </ac:picMkLst>
        </pc:picChg>
        <pc:picChg chg="add del mod modCrop">
          <ac:chgData name="Matthijs Blokzijl" userId="d3d8a283-39c9-4cf5-9df2-2ab6df6cafa9" providerId="ADAL" clId="{0A4B6DA4-17CA-4BE0-9DF0-8386B1413BAC}" dt="2024-04-12T14:44:12.853" v="20445" actId="21"/>
          <ac:picMkLst>
            <pc:docMk/>
            <pc:sldMk cId="0" sldId="287"/>
            <ac:picMk id="62" creationId="{76EF81CC-10DA-67EE-D7CE-A63C30FFDCFA}"/>
          </ac:picMkLst>
        </pc:picChg>
        <pc:picChg chg="add mod">
          <ac:chgData name="Matthijs Blokzijl" userId="d3d8a283-39c9-4cf5-9df2-2ab6df6cafa9" providerId="ADAL" clId="{0A4B6DA4-17CA-4BE0-9DF0-8386B1413BAC}" dt="2024-04-12T14:45:04.534" v="20483"/>
          <ac:picMkLst>
            <pc:docMk/>
            <pc:sldMk cId="0" sldId="287"/>
            <ac:picMk id="63" creationId="{253702CF-620B-0809-6CB7-BC37C8622087}"/>
          </ac:picMkLst>
        </pc:picChg>
        <pc:cxnChg chg="add mod">
          <ac:chgData name="Matthijs Blokzijl" userId="d3d8a283-39c9-4cf5-9df2-2ab6df6cafa9" providerId="ADAL" clId="{0A4B6DA4-17CA-4BE0-9DF0-8386B1413BAC}" dt="2024-04-12T14:08:54.061" v="19826" actId="1076"/>
          <ac:cxnSpMkLst>
            <pc:docMk/>
            <pc:sldMk cId="0" sldId="287"/>
            <ac:cxnSpMk id="11" creationId="{B4634943-F9D7-1AE2-0306-B94E90B59830}"/>
          </ac:cxnSpMkLst>
        </pc:cxnChg>
      </pc:sldChg>
      <pc:sldChg chg="addSp delSp modSp mod">
        <pc:chgData name="Matthijs Blokzijl" userId="d3d8a283-39c9-4cf5-9df2-2ab6df6cafa9" providerId="ADAL" clId="{0A4B6DA4-17CA-4BE0-9DF0-8386B1413BAC}" dt="2024-04-15T15:08:05.116" v="22087" actId="1038"/>
        <pc:sldMkLst>
          <pc:docMk/>
          <pc:sldMk cId="0" sldId="289"/>
        </pc:sldMkLst>
        <pc:spChg chg="mod">
          <ac:chgData name="Matthijs Blokzijl" userId="d3d8a283-39c9-4cf5-9df2-2ab6df6cafa9" providerId="ADAL" clId="{0A4B6DA4-17CA-4BE0-9DF0-8386B1413BAC}" dt="2024-04-15T14:34:43.473" v="21407" actId="20577"/>
          <ac:spMkLst>
            <pc:docMk/>
            <pc:sldMk cId="0" sldId="289"/>
            <ac:spMk id="2" creationId="{882FB928-E839-43C4-9B41-C8B9131E828F}"/>
          </ac:spMkLst>
        </pc:spChg>
        <pc:spChg chg="add mod">
          <ac:chgData name="Matthijs Blokzijl" userId="d3d8a283-39c9-4cf5-9df2-2ab6df6cafa9" providerId="ADAL" clId="{0A4B6DA4-17CA-4BE0-9DF0-8386B1413BAC}" dt="2024-04-12T13:41:55.441" v="19057" actId="1036"/>
          <ac:spMkLst>
            <pc:docMk/>
            <pc:sldMk cId="0" sldId="289"/>
            <ac:spMk id="19" creationId="{379C32EA-9EFF-8331-4F46-444F707650B8}"/>
          </ac:spMkLst>
        </pc:spChg>
        <pc:spChg chg="add mod">
          <ac:chgData name="Matthijs Blokzijl" userId="d3d8a283-39c9-4cf5-9df2-2ab6df6cafa9" providerId="ADAL" clId="{0A4B6DA4-17CA-4BE0-9DF0-8386B1413BAC}" dt="2024-04-12T13:41:55.441" v="19057" actId="1036"/>
          <ac:spMkLst>
            <pc:docMk/>
            <pc:sldMk cId="0" sldId="289"/>
            <ac:spMk id="20" creationId="{FF831F67-81C6-0180-A049-8C141F080338}"/>
          </ac:spMkLst>
        </pc:spChg>
        <pc:spChg chg="add del mod">
          <ac:chgData name="Matthijs Blokzijl" userId="d3d8a283-39c9-4cf5-9df2-2ab6df6cafa9" providerId="ADAL" clId="{0A4B6DA4-17CA-4BE0-9DF0-8386B1413BAC}" dt="2024-04-12T13:31:13.808" v="18734" actId="478"/>
          <ac:spMkLst>
            <pc:docMk/>
            <pc:sldMk cId="0" sldId="289"/>
            <ac:spMk id="21" creationId="{02B21456-DF5F-7E91-A4FB-3A34EF7D4838}"/>
          </ac:spMkLst>
        </pc:spChg>
        <pc:spChg chg="add mod">
          <ac:chgData name="Matthijs Blokzijl" userId="d3d8a283-39c9-4cf5-9df2-2ab6df6cafa9" providerId="ADAL" clId="{0A4B6DA4-17CA-4BE0-9DF0-8386B1413BAC}" dt="2024-04-12T13:41:55.441" v="19057" actId="1036"/>
          <ac:spMkLst>
            <pc:docMk/>
            <pc:sldMk cId="0" sldId="289"/>
            <ac:spMk id="22" creationId="{ACF34B08-032D-3C04-E315-C57514413382}"/>
          </ac:spMkLst>
        </pc:spChg>
        <pc:spChg chg="mod">
          <ac:chgData name="Matthijs Blokzijl" userId="d3d8a283-39c9-4cf5-9df2-2ab6df6cafa9" providerId="ADAL" clId="{0A4B6DA4-17CA-4BE0-9DF0-8386B1413BAC}" dt="2024-04-12T13:50:10.313" v="19303" actId="20577"/>
          <ac:spMkLst>
            <pc:docMk/>
            <pc:sldMk cId="0" sldId="289"/>
            <ac:spMk id="30722" creationId="{00000000-0000-0000-0000-000000000000}"/>
          </ac:spMkLst>
        </pc:spChg>
        <pc:grpChg chg="del mod topLvl">
          <ac:chgData name="Matthijs Blokzijl" userId="d3d8a283-39c9-4cf5-9df2-2ab6df6cafa9" providerId="ADAL" clId="{0A4B6DA4-17CA-4BE0-9DF0-8386B1413BAC}" dt="2024-04-12T13:07:13.861" v="18321" actId="165"/>
          <ac:grpSpMkLst>
            <pc:docMk/>
            <pc:sldMk cId="0" sldId="289"/>
            <ac:grpSpMk id="3" creationId="{43FADBB8-4DAE-4187-B015-17AD56629A38}"/>
          </ac:grpSpMkLst>
        </pc:grpChg>
        <pc:grpChg chg="del mod">
          <ac:chgData name="Matthijs Blokzijl" userId="d3d8a283-39c9-4cf5-9df2-2ab6df6cafa9" providerId="ADAL" clId="{0A4B6DA4-17CA-4BE0-9DF0-8386B1413BAC}" dt="2024-04-12T12:47:28.317" v="17767" actId="165"/>
          <ac:grpSpMkLst>
            <pc:docMk/>
            <pc:sldMk cId="0" sldId="289"/>
            <ac:grpSpMk id="4" creationId="{AA501627-7E77-471B-84E5-C5ABE329537C}"/>
          </ac:grpSpMkLst>
        </pc:grpChg>
        <pc:graphicFrameChg chg="add mod modGraphic">
          <ac:chgData name="Matthijs Blokzijl" userId="d3d8a283-39c9-4cf5-9df2-2ab6df6cafa9" providerId="ADAL" clId="{0A4B6DA4-17CA-4BE0-9DF0-8386B1413BAC}" dt="2024-04-15T14:33:12.711" v="21242" actId="14734"/>
          <ac:graphicFrameMkLst>
            <pc:docMk/>
            <pc:sldMk cId="0" sldId="289"/>
            <ac:graphicFrameMk id="6" creationId="{E4C0F9EF-E46F-BD9D-BC7A-A49387066CE4}"/>
          </ac:graphicFrameMkLst>
        </pc:graphicFrameChg>
        <pc:graphicFrameChg chg="mod modGraphic">
          <ac:chgData name="Matthijs Blokzijl" userId="d3d8a283-39c9-4cf5-9df2-2ab6df6cafa9" providerId="ADAL" clId="{0A4B6DA4-17CA-4BE0-9DF0-8386B1413BAC}" dt="2024-04-15T15:07:57.731" v="22084" actId="1037"/>
          <ac:graphicFrameMkLst>
            <pc:docMk/>
            <pc:sldMk cId="0" sldId="289"/>
            <ac:graphicFrameMk id="9" creationId="{B7596FC1-1830-4060-9261-B94148810D01}"/>
          </ac:graphicFrameMkLst>
        </pc:graphicFrameChg>
        <pc:picChg chg="add mod">
          <ac:chgData name="Matthijs Blokzijl" userId="d3d8a283-39c9-4cf5-9df2-2ab6df6cafa9" providerId="ADAL" clId="{0A4B6DA4-17CA-4BE0-9DF0-8386B1413BAC}" dt="2024-04-15T14:32:27.122" v="21137" actId="1037"/>
          <ac:picMkLst>
            <pc:docMk/>
            <pc:sldMk cId="0" sldId="289"/>
            <ac:picMk id="5" creationId="{210A423C-2D9D-7634-B5DB-43A09B38AEEC}"/>
          </ac:picMkLst>
        </pc:picChg>
        <pc:picChg chg="add mod">
          <ac:chgData name="Matthijs Blokzijl" userId="d3d8a283-39c9-4cf5-9df2-2ab6df6cafa9" providerId="ADAL" clId="{0A4B6DA4-17CA-4BE0-9DF0-8386B1413BAC}" dt="2024-04-15T14:33:29.344" v="21249" actId="1037"/>
          <ac:picMkLst>
            <pc:docMk/>
            <pc:sldMk cId="0" sldId="289"/>
            <ac:picMk id="7" creationId="{0E360CC2-3E89-0823-E891-3958C847EE68}"/>
          </ac:picMkLst>
        </pc:picChg>
        <pc:picChg chg="add mod">
          <ac:chgData name="Matthijs Blokzijl" userId="d3d8a283-39c9-4cf5-9df2-2ab6df6cafa9" providerId="ADAL" clId="{0A4B6DA4-17CA-4BE0-9DF0-8386B1413BAC}" dt="2024-04-12T13:41:55.441" v="19057" actId="1036"/>
          <ac:picMkLst>
            <pc:docMk/>
            <pc:sldMk cId="0" sldId="289"/>
            <ac:picMk id="8" creationId="{106B7B6A-A714-AC53-2DAF-0E2992A029F9}"/>
          </ac:picMkLst>
        </pc:picChg>
        <pc:picChg chg="mod topLvl">
          <ac:chgData name="Matthijs Blokzijl" userId="d3d8a283-39c9-4cf5-9df2-2ab6df6cafa9" providerId="ADAL" clId="{0A4B6DA4-17CA-4BE0-9DF0-8386B1413BAC}" dt="2024-04-12T13:41:55.441" v="19057" actId="1036"/>
          <ac:picMkLst>
            <pc:docMk/>
            <pc:sldMk cId="0" sldId="289"/>
            <ac:picMk id="10" creationId="{35443115-8F96-4E17-9916-D7142E0EB07B}"/>
          </ac:picMkLst>
        </pc:picChg>
        <pc:picChg chg="mod topLvl">
          <ac:chgData name="Matthijs Blokzijl" userId="d3d8a283-39c9-4cf5-9df2-2ab6df6cafa9" providerId="ADAL" clId="{0A4B6DA4-17CA-4BE0-9DF0-8386B1413BAC}" dt="2024-04-15T14:32:27.122" v="21137" actId="1037"/>
          <ac:picMkLst>
            <pc:docMk/>
            <pc:sldMk cId="0" sldId="289"/>
            <ac:picMk id="11" creationId="{6FAC3813-7C1A-4049-9244-D77517CA6E1F}"/>
          </ac:picMkLst>
        </pc:picChg>
        <pc:picChg chg="mod topLvl">
          <ac:chgData name="Matthijs Blokzijl" userId="d3d8a283-39c9-4cf5-9df2-2ab6df6cafa9" providerId="ADAL" clId="{0A4B6DA4-17CA-4BE0-9DF0-8386B1413BAC}" dt="2024-04-15T15:08:05.116" v="22087" actId="1038"/>
          <ac:picMkLst>
            <pc:docMk/>
            <pc:sldMk cId="0" sldId="289"/>
            <ac:picMk id="12" creationId="{89AD0497-E97E-430A-B6E1-A35D6F7E257A}"/>
          </ac:picMkLst>
        </pc:picChg>
        <pc:picChg chg="del mod topLvl">
          <ac:chgData name="Matthijs Blokzijl" userId="d3d8a283-39c9-4cf5-9df2-2ab6df6cafa9" providerId="ADAL" clId="{0A4B6DA4-17CA-4BE0-9DF0-8386B1413BAC}" dt="2024-04-12T13:27:25.917" v="18626" actId="478"/>
          <ac:picMkLst>
            <pc:docMk/>
            <pc:sldMk cId="0" sldId="289"/>
            <ac:picMk id="13" creationId="{C41A7665-CAF0-4452-9350-F35BE0191D93}"/>
          </ac:picMkLst>
        </pc:picChg>
        <pc:picChg chg="mod topLvl">
          <ac:chgData name="Matthijs Blokzijl" userId="d3d8a283-39c9-4cf5-9df2-2ab6df6cafa9" providerId="ADAL" clId="{0A4B6DA4-17CA-4BE0-9DF0-8386B1413BAC}" dt="2024-04-12T13:41:55.441" v="19057" actId="1036"/>
          <ac:picMkLst>
            <pc:docMk/>
            <pc:sldMk cId="0" sldId="289"/>
            <ac:picMk id="14" creationId="{A2F0405F-123D-46AC-8D95-B8CFA3DEFAD7}"/>
          </ac:picMkLst>
        </pc:picChg>
        <pc:picChg chg="add mod">
          <ac:chgData name="Matthijs Blokzijl" userId="d3d8a283-39c9-4cf5-9df2-2ab6df6cafa9" providerId="ADAL" clId="{0A4B6DA4-17CA-4BE0-9DF0-8386B1413BAC}" dt="2024-04-12T13:41:55.441" v="19057" actId="1036"/>
          <ac:picMkLst>
            <pc:docMk/>
            <pc:sldMk cId="0" sldId="289"/>
            <ac:picMk id="16" creationId="{5237AA71-70AF-99EE-17B0-C497C2C62323}"/>
          </ac:picMkLst>
        </pc:picChg>
        <pc:picChg chg="add mod">
          <ac:chgData name="Matthijs Blokzijl" userId="d3d8a283-39c9-4cf5-9df2-2ab6df6cafa9" providerId="ADAL" clId="{0A4B6DA4-17CA-4BE0-9DF0-8386B1413BAC}" dt="2024-04-15T14:33:29.344" v="21249" actId="1037"/>
          <ac:picMkLst>
            <pc:docMk/>
            <pc:sldMk cId="0" sldId="289"/>
            <ac:picMk id="17" creationId="{71C0823E-9606-0179-25AC-FE09C7B6371B}"/>
          </ac:picMkLst>
        </pc:picChg>
        <pc:picChg chg="add mod">
          <ac:chgData name="Matthijs Blokzijl" userId="d3d8a283-39c9-4cf5-9df2-2ab6df6cafa9" providerId="ADAL" clId="{0A4B6DA4-17CA-4BE0-9DF0-8386B1413BAC}" dt="2024-04-15T14:33:19.506" v="21245" actId="1038"/>
          <ac:picMkLst>
            <pc:docMk/>
            <pc:sldMk cId="0" sldId="289"/>
            <ac:picMk id="18" creationId="{DB03C7B7-E45B-FD35-9756-7BB3195B89B5}"/>
          </ac:picMkLst>
        </pc:picChg>
      </pc:sldChg>
      <pc:sldChg chg="addSp delSp modSp mod">
        <pc:chgData name="Matthijs Blokzijl" userId="d3d8a283-39c9-4cf5-9df2-2ab6df6cafa9" providerId="ADAL" clId="{0A4B6DA4-17CA-4BE0-9DF0-8386B1413BAC}" dt="2024-04-18T08:40:27.441" v="22090" actId="255"/>
        <pc:sldMkLst>
          <pc:docMk/>
          <pc:sldMk cId="0" sldId="1999"/>
        </pc:sldMkLst>
        <pc:spChg chg="del">
          <ac:chgData name="Matthijs Blokzijl" userId="d3d8a283-39c9-4cf5-9df2-2ab6df6cafa9" providerId="ADAL" clId="{0A4B6DA4-17CA-4BE0-9DF0-8386B1413BAC}" dt="2024-04-15T14:20:10.337" v="20806" actId="478"/>
          <ac:spMkLst>
            <pc:docMk/>
            <pc:sldMk cId="0" sldId="1999"/>
            <ac:spMk id="2" creationId="{316B9F22-583B-CF06-2D70-B7C80DA4EA2E}"/>
          </ac:spMkLst>
        </pc:spChg>
        <pc:spChg chg="add del mod">
          <ac:chgData name="Matthijs Blokzijl" userId="d3d8a283-39c9-4cf5-9df2-2ab6df6cafa9" providerId="ADAL" clId="{0A4B6DA4-17CA-4BE0-9DF0-8386B1413BAC}" dt="2024-04-12T14:35:44.853" v="20307" actId="21"/>
          <ac:spMkLst>
            <pc:docMk/>
            <pc:sldMk cId="0" sldId="1999"/>
            <ac:spMk id="2" creationId="{53071987-073D-E631-609A-0331749FADCE}"/>
          </ac:spMkLst>
        </pc:spChg>
        <pc:spChg chg="add del mod ord">
          <ac:chgData name="Matthijs Blokzijl" userId="d3d8a283-39c9-4cf5-9df2-2ab6df6cafa9" providerId="ADAL" clId="{0A4B6DA4-17CA-4BE0-9DF0-8386B1413BAC}" dt="2024-04-12T14:35:58.826" v="20312" actId="21"/>
          <ac:spMkLst>
            <pc:docMk/>
            <pc:sldMk cId="0" sldId="1999"/>
            <ac:spMk id="3" creationId="{75487769-14D8-99DF-D381-F6ECEC472340}"/>
          </ac:spMkLst>
        </pc:spChg>
        <pc:spChg chg="add del mod">
          <ac:chgData name="Matthijs Blokzijl" userId="d3d8a283-39c9-4cf5-9df2-2ab6df6cafa9" providerId="ADAL" clId="{0A4B6DA4-17CA-4BE0-9DF0-8386B1413BAC}" dt="2024-04-12T14:37:19.866" v="20325"/>
          <ac:spMkLst>
            <pc:docMk/>
            <pc:sldMk cId="0" sldId="1999"/>
            <ac:spMk id="4" creationId="{577436CA-78A5-713E-C17E-FC37B302A46D}"/>
          </ac:spMkLst>
        </pc:spChg>
        <pc:spChg chg="del mod">
          <ac:chgData name="Matthijs Blokzijl" userId="d3d8a283-39c9-4cf5-9df2-2ab6df6cafa9" providerId="ADAL" clId="{0A4B6DA4-17CA-4BE0-9DF0-8386B1413BAC}" dt="2024-04-12T13:52:36.346" v="19584" actId="478"/>
          <ac:spMkLst>
            <pc:docMk/>
            <pc:sldMk cId="0" sldId="1999"/>
            <ac:spMk id="6" creationId="{5805E993-AA91-4A2D-8174-0B1337D22170}"/>
          </ac:spMkLst>
        </pc:spChg>
        <pc:spChg chg="add del mod">
          <ac:chgData name="Matthijs Blokzijl" userId="d3d8a283-39c9-4cf5-9df2-2ab6df6cafa9" providerId="ADAL" clId="{0A4B6DA4-17CA-4BE0-9DF0-8386B1413BAC}" dt="2024-04-12T14:37:19.866" v="20325"/>
          <ac:spMkLst>
            <pc:docMk/>
            <pc:sldMk cId="0" sldId="1999"/>
            <ac:spMk id="7" creationId="{1D76E234-59A6-E6B3-2D55-5A82F3AD3B52}"/>
          </ac:spMkLst>
        </pc:spChg>
        <pc:spChg chg="del mod">
          <ac:chgData name="Matthijs Blokzijl" userId="d3d8a283-39c9-4cf5-9df2-2ab6df6cafa9" providerId="ADAL" clId="{0A4B6DA4-17CA-4BE0-9DF0-8386B1413BAC}" dt="2024-04-12T14:50:04.427" v="20760" actId="478"/>
          <ac:spMkLst>
            <pc:docMk/>
            <pc:sldMk cId="0" sldId="1999"/>
            <ac:spMk id="8" creationId="{AFF6B831-A548-970E-1351-59B7500F2889}"/>
          </ac:spMkLst>
        </pc:spChg>
        <pc:spChg chg="add del mod">
          <ac:chgData name="Matthijs Blokzijl" userId="d3d8a283-39c9-4cf5-9df2-2ab6df6cafa9" providerId="ADAL" clId="{0A4B6DA4-17CA-4BE0-9DF0-8386B1413BAC}" dt="2024-04-12T14:37:52.998" v="20329" actId="478"/>
          <ac:spMkLst>
            <pc:docMk/>
            <pc:sldMk cId="0" sldId="1999"/>
            <ac:spMk id="9" creationId="{24907608-4673-89DB-C8F1-1E8C70C18E67}"/>
          </ac:spMkLst>
        </pc:spChg>
        <pc:spChg chg="add del mod">
          <ac:chgData name="Matthijs Blokzijl" userId="d3d8a283-39c9-4cf5-9df2-2ab6df6cafa9" providerId="ADAL" clId="{0A4B6DA4-17CA-4BE0-9DF0-8386B1413BAC}" dt="2024-04-12T14:34:32.790" v="20258" actId="478"/>
          <ac:spMkLst>
            <pc:docMk/>
            <pc:sldMk cId="0" sldId="1999"/>
            <ac:spMk id="30" creationId="{CB342ACE-FAF0-BAA3-AF9F-1C83FE245EDE}"/>
          </ac:spMkLst>
        </pc:spChg>
        <pc:spChg chg="mod">
          <ac:chgData name="Matthijs Blokzijl" userId="d3d8a283-39c9-4cf5-9df2-2ab6df6cafa9" providerId="ADAL" clId="{0A4B6DA4-17CA-4BE0-9DF0-8386B1413BAC}" dt="2024-04-15T14:35:52.168" v="21411" actId="13926"/>
          <ac:spMkLst>
            <pc:docMk/>
            <pc:sldMk cId="0" sldId="1999"/>
            <ac:spMk id="6146" creationId="{00000000-0000-0000-0000-000000000000}"/>
          </ac:spMkLst>
        </pc:spChg>
        <pc:spChg chg="mod">
          <ac:chgData name="Matthijs Blokzijl" userId="d3d8a283-39c9-4cf5-9df2-2ab6df6cafa9" providerId="ADAL" clId="{0A4B6DA4-17CA-4BE0-9DF0-8386B1413BAC}" dt="2024-04-18T08:40:27.441" v="22090" actId="255"/>
          <ac:spMkLst>
            <pc:docMk/>
            <pc:sldMk cId="0" sldId="1999"/>
            <ac:spMk id="6148" creationId="{00000000-0000-0000-0000-000000000000}"/>
          </ac:spMkLst>
        </pc:spChg>
        <pc:picChg chg="add del mod">
          <ac:chgData name="Matthijs Blokzijl" userId="d3d8a283-39c9-4cf5-9df2-2ab6df6cafa9" providerId="ADAL" clId="{0A4B6DA4-17CA-4BE0-9DF0-8386B1413BAC}" dt="2024-04-12T14:50:02.625" v="20758" actId="478"/>
          <ac:picMkLst>
            <pc:docMk/>
            <pc:sldMk cId="0" sldId="1999"/>
            <ac:picMk id="10" creationId="{C8BD929F-DE03-7909-FFB9-D180F4B996DA}"/>
          </ac:picMkLst>
        </pc:picChg>
        <pc:picChg chg="add del mod">
          <ac:chgData name="Matthijs Blokzijl" userId="d3d8a283-39c9-4cf5-9df2-2ab6df6cafa9" providerId="ADAL" clId="{0A4B6DA4-17CA-4BE0-9DF0-8386B1413BAC}" dt="2024-04-12T14:50:03.362" v="20759" actId="478"/>
          <ac:picMkLst>
            <pc:docMk/>
            <pc:sldMk cId="0" sldId="1999"/>
            <ac:picMk id="33" creationId="{3610CAA4-F066-F2FB-68A7-114CFF573117}"/>
          </ac:picMkLst>
        </pc:picChg>
      </pc:sldChg>
      <pc:sldChg chg="del">
        <pc:chgData name="Matthijs Blokzijl" userId="d3d8a283-39c9-4cf5-9df2-2ab6df6cafa9" providerId="ADAL" clId="{0A4B6DA4-17CA-4BE0-9DF0-8386B1413BAC}" dt="2024-04-03T14:50:04.056" v="5" actId="47"/>
        <pc:sldMkLst>
          <pc:docMk/>
          <pc:sldMk cId="3654388132" sldId="2000"/>
        </pc:sldMkLst>
      </pc:sldChg>
      <pc:sldChg chg="del">
        <pc:chgData name="Matthijs Blokzijl" userId="d3d8a283-39c9-4cf5-9df2-2ab6df6cafa9" providerId="ADAL" clId="{0A4B6DA4-17CA-4BE0-9DF0-8386B1413BAC}" dt="2024-04-03T14:50:04.056" v="5" actId="47"/>
        <pc:sldMkLst>
          <pc:docMk/>
          <pc:sldMk cId="2438781638" sldId="2001"/>
        </pc:sldMkLst>
      </pc:sldChg>
      <pc:sldChg chg="modSp del mod ord">
        <pc:chgData name="Matthijs Blokzijl" userId="d3d8a283-39c9-4cf5-9df2-2ab6df6cafa9" providerId="ADAL" clId="{0A4B6DA4-17CA-4BE0-9DF0-8386B1413BAC}" dt="2024-04-12T12:54:56.897" v="18317" actId="47"/>
        <pc:sldMkLst>
          <pc:docMk/>
          <pc:sldMk cId="3125403008" sldId="2002"/>
        </pc:sldMkLst>
        <pc:spChg chg="mod">
          <ac:chgData name="Matthijs Blokzijl" userId="d3d8a283-39c9-4cf5-9df2-2ab6df6cafa9" providerId="ADAL" clId="{0A4B6DA4-17CA-4BE0-9DF0-8386B1413BAC}" dt="2024-04-05T12:42:25.813" v="446" actId="13926"/>
          <ac:spMkLst>
            <pc:docMk/>
            <pc:sldMk cId="3125403008" sldId="2002"/>
            <ac:spMk id="6" creationId="{7EA413A7-9E61-4C80-AB57-F229AAFDAFC7}"/>
          </ac:spMkLst>
        </pc:spChg>
      </pc:sldChg>
      <pc:sldChg chg="del">
        <pc:chgData name="Matthijs Blokzijl" userId="d3d8a283-39c9-4cf5-9df2-2ab6df6cafa9" providerId="ADAL" clId="{0A4B6DA4-17CA-4BE0-9DF0-8386B1413BAC}" dt="2024-04-03T14:50:14.670" v="6" actId="47"/>
        <pc:sldMkLst>
          <pc:docMk/>
          <pc:sldMk cId="439588369" sldId="2003"/>
        </pc:sldMkLst>
      </pc:sldChg>
      <pc:sldChg chg="del">
        <pc:chgData name="Matthijs Blokzijl" userId="d3d8a283-39c9-4cf5-9df2-2ab6df6cafa9" providerId="ADAL" clId="{0A4B6DA4-17CA-4BE0-9DF0-8386B1413BAC}" dt="2024-04-03T14:50:14.670" v="6" actId="47"/>
        <pc:sldMkLst>
          <pc:docMk/>
          <pc:sldMk cId="3328329316" sldId="2005"/>
        </pc:sldMkLst>
      </pc:sldChg>
      <pc:sldChg chg="addSp delSp modSp mod">
        <pc:chgData name="Matthijs Blokzijl" userId="d3d8a283-39c9-4cf5-9df2-2ab6df6cafa9" providerId="ADAL" clId="{0A4B6DA4-17CA-4BE0-9DF0-8386B1413BAC}" dt="2024-04-15T15:05:53.402" v="22076" actId="20577"/>
        <pc:sldMkLst>
          <pc:docMk/>
          <pc:sldMk cId="2029360021" sldId="2006"/>
        </pc:sldMkLst>
        <pc:spChg chg="add mod">
          <ac:chgData name="Matthijs Blokzijl" userId="d3d8a283-39c9-4cf5-9df2-2ab6df6cafa9" providerId="ADAL" clId="{0A4B6DA4-17CA-4BE0-9DF0-8386B1413BAC}" dt="2024-04-15T15:04:34.854" v="22064" actId="20577"/>
          <ac:spMkLst>
            <pc:docMk/>
            <pc:sldMk cId="2029360021" sldId="2006"/>
            <ac:spMk id="2" creationId="{24AA9AC4-D221-1E8B-D641-76C8E695BD76}"/>
          </ac:spMkLst>
        </pc:spChg>
        <pc:spChg chg="add del mod">
          <ac:chgData name="Matthijs Blokzijl" userId="d3d8a283-39c9-4cf5-9df2-2ab6df6cafa9" providerId="ADAL" clId="{0A4B6DA4-17CA-4BE0-9DF0-8386B1413BAC}" dt="2024-04-05T12:46:52.538" v="490" actId="478"/>
          <ac:spMkLst>
            <pc:docMk/>
            <pc:sldMk cId="2029360021" sldId="2006"/>
            <ac:spMk id="3" creationId="{491D0C96-F0EE-D665-3A61-916E1CC56BA4}"/>
          </ac:spMkLst>
        </pc:spChg>
        <pc:spChg chg="add mod">
          <ac:chgData name="Matthijs Blokzijl" userId="d3d8a283-39c9-4cf5-9df2-2ab6df6cafa9" providerId="ADAL" clId="{0A4B6DA4-17CA-4BE0-9DF0-8386B1413BAC}" dt="2024-04-05T12:58:00.783" v="918" actId="1076"/>
          <ac:spMkLst>
            <pc:docMk/>
            <pc:sldMk cId="2029360021" sldId="2006"/>
            <ac:spMk id="4" creationId="{38436A06-3974-D3D4-D27A-1F6849CC8D9A}"/>
          </ac:spMkLst>
        </pc:spChg>
        <pc:spChg chg="mod">
          <ac:chgData name="Matthijs Blokzijl" userId="d3d8a283-39c9-4cf5-9df2-2ab6df6cafa9" providerId="ADAL" clId="{0A4B6DA4-17CA-4BE0-9DF0-8386B1413BAC}" dt="2024-04-11T08:54:03.503" v="3436" actId="123"/>
          <ac:spMkLst>
            <pc:docMk/>
            <pc:sldMk cId="2029360021" sldId="2006"/>
            <ac:spMk id="6" creationId="{7F16043B-3D87-8879-FD3D-46E3C83CEACE}"/>
          </ac:spMkLst>
        </pc:spChg>
        <pc:spChg chg="mod">
          <ac:chgData name="Matthijs Blokzijl" userId="d3d8a283-39c9-4cf5-9df2-2ab6df6cafa9" providerId="ADAL" clId="{0A4B6DA4-17CA-4BE0-9DF0-8386B1413BAC}" dt="2024-04-05T13:15:29.232" v="1369" actId="14100"/>
          <ac:spMkLst>
            <pc:docMk/>
            <pc:sldMk cId="2029360021" sldId="2006"/>
            <ac:spMk id="7" creationId="{A1D8A567-B8F6-B496-B6A7-5910325D8775}"/>
          </ac:spMkLst>
        </pc:spChg>
        <pc:spChg chg="mod">
          <ac:chgData name="Matthijs Blokzijl" userId="d3d8a283-39c9-4cf5-9df2-2ab6df6cafa9" providerId="ADAL" clId="{0A4B6DA4-17CA-4BE0-9DF0-8386B1413BAC}" dt="2024-04-11T07:23:21.836" v="1931" actId="20577"/>
          <ac:spMkLst>
            <pc:docMk/>
            <pc:sldMk cId="2029360021" sldId="2006"/>
            <ac:spMk id="9" creationId="{B085D9F4-32C8-287D-2EE5-CB3F6FC7D1AE}"/>
          </ac:spMkLst>
        </pc:spChg>
        <pc:spChg chg="mod">
          <ac:chgData name="Matthijs Blokzijl" userId="d3d8a283-39c9-4cf5-9df2-2ab6df6cafa9" providerId="ADAL" clId="{0A4B6DA4-17CA-4BE0-9DF0-8386B1413BAC}" dt="2024-04-05T13:55:00.632" v="1415" actId="207"/>
          <ac:spMkLst>
            <pc:docMk/>
            <pc:sldMk cId="2029360021" sldId="2006"/>
            <ac:spMk id="10" creationId="{59A8CF56-9487-B9A6-3EFC-DFEA5DCCC812}"/>
          </ac:spMkLst>
        </pc:spChg>
        <pc:spChg chg="add mod">
          <ac:chgData name="Matthijs Blokzijl" userId="d3d8a283-39c9-4cf5-9df2-2ab6df6cafa9" providerId="ADAL" clId="{0A4B6DA4-17CA-4BE0-9DF0-8386B1413BAC}" dt="2024-04-05T12:58:00.783" v="918" actId="1076"/>
          <ac:spMkLst>
            <pc:docMk/>
            <pc:sldMk cId="2029360021" sldId="2006"/>
            <ac:spMk id="11" creationId="{CD2E535F-9FB4-6BFC-6BEA-DFFAA034D56E}"/>
          </ac:spMkLst>
        </pc:spChg>
        <pc:spChg chg="add mod">
          <ac:chgData name="Matthijs Blokzijl" userId="d3d8a283-39c9-4cf5-9df2-2ab6df6cafa9" providerId="ADAL" clId="{0A4B6DA4-17CA-4BE0-9DF0-8386B1413BAC}" dt="2024-04-05T12:46:54.018" v="491"/>
          <ac:spMkLst>
            <pc:docMk/>
            <pc:sldMk cId="2029360021" sldId="2006"/>
            <ac:spMk id="13" creationId="{8D093259-3DD0-3236-B3DF-5E11A129560D}"/>
          </ac:spMkLst>
        </pc:spChg>
        <pc:spChg chg="mod">
          <ac:chgData name="Matthijs Blokzijl" userId="d3d8a283-39c9-4cf5-9df2-2ab6df6cafa9" providerId="ADAL" clId="{0A4B6DA4-17CA-4BE0-9DF0-8386B1413BAC}" dt="2024-04-15T15:05:53.402" v="22076" actId="20577"/>
          <ac:spMkLst>
            <pc:docMk/>
            <pc:sldMk cId="2029360021" sldId="2006"/>
            <ac:spMk id="15" creationId="{24497D5C-EBB5-F614-DFD2-B19C6FEE252F}"/>
          </ac:spMkLst>
        </pc:spChg>
        <pc:spChg chg="mod">
          <ac:chgData name="Matthijs Blokzijl" userId="d3d8a283-39c9-4cf5-9df2-2ab6df6cafa9" providerId="ADAL" clId="{0A4B6DA4-17CA-4BE0-9DF0-8386B1413BAC}" dt="2024-04-11T08:38:34.944" v="3346" actId="20577"/>
          <ac:spMkLst>
            <pc:docMk/>
            <pc:sldMk cId="2029360021" sldId="2006"/>
            <ac:spMk id="16" creationId="{5F538B36-0EAD-3E2C-B56B-481BB96ED05F}"/>
          </ac:spMkLst>
        </pc:spChg>
        <pc:spChg chg="add del mod">
          <ac:chgData name="Matthijs Blokzijl" userId="d3d8a283-39c9-4cf5-9df2-2ab6df6cafa9" providerId="ADAL" clId="{0A4B6DA4-17CA-4BE0-9DF0-8386B1413BAC}" dt="2024-04-05T12:53:50.093" v="791" actId="478"/>
          <ac:spMkLst>
            <pc:docMk/>
            <pc:sldMk cId="2029360021" sldId="2006"/>
            <ac:spMk id="21" creationId="{29A54504-E0B2-5CC4-CEA5-541B30304F03}"/>
          </ac:spMkLst>
        </pc:spChg>
        <pc:spChg chg="add mod">
          <ac:chgData name="Matthijs Blokzijl" userId="d3d8a283-39c9-4cf5-9df2-2ab6df6cafa9" providerId="ADAL" clId="{0A4B6DA4-17CA-4BE0-9DF0-8386B1413BAC}" dt="2024-04-11T09:43:05.692" v="3448" actId="207"/>
          <ac:spMkLst>
            <pc:docMk/>
            <pc:sldMk cId="2029360021" sldId="2006"/>
            <ac:spMk id="22" creationId="{F1DF1A19-2EC8-90A9-C7C9-6DFB5D5CDF97}"/>
          </ac:spMkLst>
        </pc:spChg>
        <pc:spChg chg="add mod">
          <ac:chgData name="Matthijs Blokzijl" userId="d3d8a283-39c9-4cf5-9df2-2ab6df6cafa9" providerId="ADAL" clId="{0A4B6DA4-17CA-4BE0-9DF0-8386B1413BAC}" dt="2024-04-05T13:00:58.693" v="1049" actId="14100"/>
          <ac:spMkLst>
            <pc:docMk/>
            <pc:sldMk cId="2029360021" sldId="2006"/>
            <ac:spMk id="23" creationId="{8FA07DD8-56AC-557C-0888-00D54D3B22D4}"/>
          </ac:spMkLst>
        </pc:spChg>
        <pc:spChg chg="add mod">
          <ac:chgData name="Matthijs Blokzijl" userId="d3d8a283-39c9-4cf5-9df2-2ab6df6cafa9" providerId="ADAL" clId="{0A4B6DA4-17CA-4BE0-9DF0-8386B1413BAC}" dt="2024-04-05T13:00:58.693" v="1049" actId="14100"/>
          <ac:spMkLst>
            <pc:docMk/>
            <pc:sldMk cId="2029360021" sldId="2006"/>
            <ac:spMk id="24" creationId="{7DBC6915-5B61-7A51-242D-DEFCCB6A37C0}"/>
          </ac:spMkLst>
        </pc:spChg>
        <pc:spChg chg="add mod">
          <ac:chgData name="Matthijs Blokzijl" userId="d3d8a283-39c9-4cf5-9df2-2ab6df6cafa9" providerId="ADAL" clId="{0A4B6DA4-17CA-4BE0-9DF0-8386B1413BAC}" dt="2024-04-11T09:43:02.374" v="3447" actId="207"/>
          <ac:spMkLst>
            <pc:docMk/>
            <pc:sldMk cId="2029360021" sldId="2006"/>
            <ac:spMk id="25" creationId="{42E9979A-BE86-9251-6A40-25B027A51B52}"/>
          </ac:spMkLst>
        </pc:spChg>
        <pc:spChg chg="add mod">
          <ac:chgData name="Matthijs Blokzijl" userId="d3d8a283-39c9-4cf5-9df2-2ab6df6cafa9" providerId="ADAL" clId="{0A4B6DA4-17CA-4BE0-9DF0-8386B1413BAC}" dt="2024-04-05T12:58:00.783" v="918" actId="1076"/>
          <ac:spMkLst>
            <pc:docMk/>
            <pc:sldMk cId="2029360021" sldId="2006"/>
            <ac:spMk id="27" creationId="{08C79575-4B75-62CD-FDE6-64BF4B4790CC}"/>
          </ac:spMkLst>
        </pc:spChg>
        <pc:spChg chg="add mod">
          <ac:chgData name="Matthijs Blokzijl" userId="d3d8a283-39c9-4cf5-9df2-2ab6df6cafa9" providerId="ADAL" clId="{0A4B6DA4-17CA-4BE0-9DF0-8386B1413BAC}" dt="2024-04-05T12:59:17.953" v="941" actId="20577"/>
          <ac:spMkLst>
            <pc:docMk/>
            <pc:sldMk cId="2029360021" sldId="2006"/>
            <ac:spMk id="28" creationId="{706F2F74-6AE3-2E6A-E5EF-487F37DC91F2}"/>
          </ac:spMkLst>
        </pc:spChg>
        <pc:spChg chg="add mod">
          <ac:chgData name="Matthijs Blokzijl" userId="d3d8a283-39c9-4cf5-9df2-2ab6df6cafa9" providerId="ADAL" clId="{0A4B6DA4-17CA-4BE0-9DF0-8386B1413BAC}" dt="2024-04-05T12:58:00.783" v="918" actId="1076"/>
          <ac:spMkLst>
            <pc:docMk/>
            <pc:sldMk cId="2029360021" sldId="2006"/>
            <ac:spMk id="34" creationId="{56C05E21-6A99-2CC2-9A3D-2E2644F3A25E}"/>
          </ac:spMkLst>
        </pc:spChg>
        <pc:spChg chg="add mod">
          <ac:chgData name="Matthijs Blokzijl" userId="d3d8a283-39c9-4cf5-9df2-2ab6df6cafa9" providerId="ADAL" clId="{0A4B6DA4-17CA-4BE0-9DF0-8386B1413BAC}" dt="2024-04-11T09:43:41.892" v="3451" actId="207"/>
          <ac:spMkLst>
            <pc:docMk/>
            <pc:sldMk cId="2029360021" sldId="2006"/>
            <ac:spMk id="35" creationId="{276718D5-8B4D-12D9-2317-4BECD55707E3}"/>
          </ac:spMkLst>
        </pc:spChg>
        <pc:spChg chg="add mod">
          <ac:chgData name="Matthijs Blokzijl" userId="d3d8a283-39c9-4cf5-9df2-2ab6df6cafa9" providerId="ADAL" clId="{0A4B6DA4-17CA-4BE0-9DF0-8386B1413BAC}" dt="2024-04-11T09:43:41.892" v="3451" actId="207"/>
          <ac:spMkLst>
            <pc:docMk/>
            <pc:sldMk cId="2029360021" sldId="2006"/>
            <ac:spMk id="36" creationId="{AA46BAC3-7055-6838-0EAE-35A269B4EC93}"/>
          </ac:spMkLst>
        </pc:spChg>
        <pc:spChg chg="add mod">
          <ac:chgData name="Matthijs Blokzijl" userId="d3d8a283-39c9-4cf5-9df2-2ab6df6cafa9" providerId="ADAL" clId="{0A4B6DA4-17CA-4BE0-9DF0-8386B1413BAC}" dt="2024-04-05T12:58:00.783" v="918" actId="1076"/>
          <ac:spMkLst>
            <pc:docMk/>
            <pc:sldMk cId="2029360021" sldId="2006"/>
            <ac:spMk id="37" creationId="{3615459A-DB1D-E422-7355-372131122E8E}"/>
          </ac:spMkLst>
        </pc:spChg>
        <pc:spChg chg="add del mod">
          <ac:chgData name="Matthijs Blokzijl" userId="d3d8a283-39c9-4cf5-9df2-2ab6df6cafa9" providerId="ADAL" clId="{0A4B6DA4-17CA-4BE0-9DF0-8386B1413BAC}" dt="2024-04-05T13:09:27.333" v="1238" actId="478"/>
          <ac:spMkLst>
            <pc:docMk/>
            <pc:sldMk cId="2029360021" sldId="2006"/>
            <ac:spMk id="38" creationId="{3673867E-149F-B88B-FCCE-DFAC84B2C827}"/>
          </ac:spMkLst>
        </pc:spChg>
        <pc:spChg chg="add mod">
          <ac:chgData name="Matthijs Blokzijl" userId="d3d8a283-39c9-4cf5-9df2-2ab6df6cafa9" providerId="ADAL" clId="{0A4B6DA4-17CA-4BE0-9DF0-8386B1413BAC}" dt="2024-04-11T14:24:40.700" v="11067" actId="167"/>
          <ac:spMkLst>
            <pc:docMk/>
            <pc:sldMk cId="2029360021" sldId="2006"/>
            <ac:spMk id="38" creationId="{E96D40EE-B544-230D-4562-FCEF13189690}"/>
          </ac:spMkLst>
        </pc:spChg>
        <pc:spChg chg="add del mod">
          <ac:chgData name="Matthijs Blokzijl" userId="d3d8a283-39c9-4cf5-9df2-2ab6df6cafa9" providerId="ADAL" clId="{0A4B6DA4-17CA-4BE0-9DF0-8386B1413BAC}" dt="2024-04-11T14:24:38.908" v="11065" actId="478"/>
          <ac:spMkLst>
            <pc:docMk/>
            <pc:sldMk cId="2029360021" sldId="2006"/>
            <ac:spMk id="39" creationId="{AB934772-C73B-0FF8-92B9-84D8454CA5AA}"/>
          </ac:spMkLst>
        </pc:spChg>
        <pc:spChg chg="add mod">
          <ac:chgData name="Matthijs Blokzijl" userId="d3d8a283-39c9-4cf5-9df2-2ab6df6cafa9" providerId="ADAL" clId="{0A4B6DA4-17CA-4BE0-9DF0-8386B1413BAC}" dt="2024-04-05T12:59:34.163" v="952" actId="20577"/>
          <ac:spMkLst>
            <pc:docMk/>
            <pc:sldMk cId="2029360021" sldId="2006"/>
            <ac:spMk id="40" creationId="{395B8D6E-B9FD-94E5-47A6-EAFA526F8733}"/>
          </ac:spMkLst>
        </pc:spChg>
        <pc:spChg chg="add mod">
          <ac:chgData name="Matthijs Blokzijl" userId="d3d8a283-39c9-4cf5-9df2-2ab6df6cafa9" providerId="ADAL" clId="{0A4B6DA4-17CA-4BE0-9DF0-8386B1413BAC}" dt="2024-04-11T09:44:50.614" v="3459" actId="207"/>
          <ac:spMkLst>
            <pc:docMk/>
            <pc:sldMk cId="2029360021" sldId="2006"/>
            <ac:spMk id="46" creationId="{119451A5-DF2B-8A2F-FC66-86A9B14F2D61}"/>
          </ac:spMkLst>
        </pc:spChg>
        <pc:spChg chg="add mod">
          <ac:chgData name="Matthijs Blokzijl" userId="d3d8a283-39c9-4cf5-9df2-2ab6df6cafa9" providerId="ADAL" clId="{0A4B6DA4-17CA-4BE0-9DF0-8386B1413BAC}" dt="2024-04-11T09:44:38.752" v="3456" actId="207"/>
          <ac:spMkLst>
            <pc:docMk/>
            <pc:sldMk cId="2029360021" sldId="2006"/>
            <ac:spMk id="47" creationId="{5B39B056-1A74-8E00-8CC4-35AEA909853F}"/>
          </ac:spMkLst>
        </pc:spChg>
        <pc:spChg chg="add mod">
          <ac:chgData name="Matthijs Blokzijl" userId="d3d8a283-39c9-4cf5-9df2-2ab6df6cafa9" providerId="ADAL" clId="{0A4B6DA4-17CA-4BE0-9DF0-8386B1413BAC}" dt="2024-04-05T13:01:47.383" v="1156" actId="6549"/>
          <ac:spMkLst>
            <pc:docMk/>
            <pc:sldMk cId="2029360021" sldId="2006"/>
            <ac:spMk id="48" creationId="{BB76FA1A-36A6-6670-0F27-107994621D9C}"/>
          </ac:spMkLst>
        </pc:spChg>
        <pc:spChg chg="add mod">
          <ac:chgData name="Matthijs Blokzijl" userId="d3d8a283-39c9-4cf5-9df2-2ab6df6cafa9" providerId="ADAL" clId="{0A4B6DA4-17CA-4BE0-9DF0-8386B1413BAC}" dt="2024-04-11T09:44:23.722" v="3454" actId="207"/>
          <ac:spMkLst>
            <pc:docMk/>
            <pc:sldMk cId="2029360021" sldId="2006"/>
            <ac:spMk id="49" creationId="{08DAADA4-291A-D254-9FBA-6444209C393A}"/>
          </ac:spMkLst>
        </pc:spChg>
        <pc:spChg chg="add mod">
          <ac:chgData name="Matthijs Blokzijl" userId="d3d8a283-39c9-4cf5-9df2-2ab6df6cafa9" providerId="ADAL" clId="{0A4B6DA4-17CA-4BE0-9DF0-8386B1413BAC}" dt="2024-04-11T09:44:23.722" v="3454" actId="207"/>
          <ac:spMkLst>
            <pc:docMk/>
            <pc:sldMk cId="2029360021" sldId="2006"/>
            <ac:spMk id="50" creationId="{EA6AC599-96C1-61E4-F6E6-112FD24A50AF}"/>
          </ac:spMkLst>
        </pc:spChg>
        <pc:spChg chg="add mod">
          <ac:chgData name="Matthijs Blokzijl" userId="d3d8a283-39c9-4cf5-9df2-2ab6df6cafa9" providerId="ADAL" clId="{0A4B6DA4-17CA-4BE0-9DF0-8386B1413BAC}" dt="2024-04-05T13:13:37.865" v="1253" actId="1076"/>
          <ac:spMkLst>
            <pc:docMk/>
            <pc:sldMk cId="2029360021" sldId="2006"/>
            <ac:spMk id="52" creationId="{0FA57F55-3156-964A-4B14-F7A06098EF14}"/>
          </ac:spMkLst>
        </pc:spChg>
        <pc:spChg chg="mod">
          <ac:chgData name="Matthijs Blokzijl" userId="d3d8a283-39c9-4cf5-9df2-2ab6df6cafa9" providerId="ADAL" clId="{0A4B6DA4-17CA-4BE0-9DF0-8386B1413BAC}" dt="2024-04-11T11:08:59.101" v="5039" actId="403"/>
          <ac:spMkLst>
            <pc:docMk/>
            <pc:sldMk cId="2029360021" sldId="2006"/>
            <ac:spMk id="54" creationId="{3BE90562-BBB1-0DF8-AA3D-3934C10270F6}"/>
          </ac:spMkLst>
        </pc:spChg>
        <pc:spChg chg="mod">
          <ac:chgData name="Matthijs Blokzijl" userId="d3d8a283-39c9-4cf5-9df2-2ab6df6cafa9" providerId="ADAL" clId="{0A4B6DA4-17CA-4BE0-9DF0-8386B1413BAC}" dt="2024-04-11T11:37:25.249" v="5549" actId="20577"/>
          <ac:spMkLst>
            <pc:docMk/>
            <pc:sldMk cId="2029360021" sldId="2006"/>
            <ac:spMk id="55" creationId="{F70B39F0-7CE1-C4F2-62C4-1C3B6D49A72E}"/>
          </ac:spMkLst>
        </pc:spChg>
        <pc:spChg chg="add del mod">
          <ac:chgData name="Matthijs Blokzijl" userId="d3d8a283-39c9-4cf5-9df2-2ab6df6cafa9" providerId="ADAL" clId="{0A4B6DA4-17CA-4BE0-9DF0-8386B1413BAC}" dt="2024-04-05T13:14:53.163" v="1315" actId="478"/>
          <ac:spMkLst>
            <pc:docMk/>
            <pc:sldMk cId="2029360021" sldId="2006"/>
            <ac:spMk id="56" creationId="{62C29C72-981D-A36A-4F83-298FD58AE041}"/>
          </ac:spMkLst>
        </pc:spChg>
        <pc:spChg chg="del mod ord topLvl">
          <ac:chgData name="Matthijs Blokzijl" userId="d3d8a283-39c9-4cf5-9df2-2ab6df6cafa9" providerId="ADAL" clId="{0A4B6DA4-17CA-4BE0-9DF0-8386B1413BAC}" dt="2024-04-05T12:59:13.053" v="928" actId="478"/>
          <ac:spMkLst>
            <pc:docMk/>
            <pc:sldMk cId="2029360021" sldId="2006"/>
            <ac:spMk id="123" creationId="{C87C3B1B-2659-43EB-854D-F3B5FBE24145}"/>
          </ac:spMkLst>
        </pc:spChg>
        <pc:spChg chg="mod ord topLvl">
          <ac:chgData name="Matthijs Blokzijl" userId="d3d8a283-39c9-4cf5-9df2-2ab6df6cafa9" providerId="ADAL" clId="{0A4B6DA4-17CA-4BE0-9DF0-8386B1413BAC}" dt="2024-04-11T09:43:05.692" v="3448" actId="207"/>
          <ac:spMkLst>
            <pc:docMk/>
            <pc:sldMk cId="2029360021" sldId="2006"/>
            <ac:spMk id="124" creationId="{02747D16-2C90-4B7C-A895-F78963E0DCF9}"/>
          </ac:spMkLst>
        </pc:spChg>
        <pc:spChg chg="del mod ord topLvl">
          <ac:chgData name="Matthijs Blokzijl" userId="d3d8a283-39c9-4cf5-9df2-2ab6df6cafa9" providerId="ADAL" clId="{0A4B6DA4-17CA-4BE0-9DF0-8386B1413BAC}" dt="2024-04-05T12:59:14.503" v="929" actId="478"/>
          <ac:spMkLst>
            <pc:docMk/>
            <pc:sldMk cId="2029360021" sldId="2006"/>
            <ac:spMk id="125" creationId="{8D5CD9E6-D212-4933-A33D-96AE74D75BDF}"/>
          </ac:spMkLst>
        </pc:spChg>
        <pc:spChg chg="del mod ord topLvl">
          <ac:chgData name="Matthijs Blokzijl" userId="d3d8a283-39c9-4cf5-9df2-2ab6df6cafa9" providerId="ADAL" clId="{0A4B6DA4-17CA-4BE0-9DF0-8386B1413BAC}" dt="2024-04-05T12:59:11.673" v="927" actId="478"/>
          <ac:spMkLst>
            <pc:docMk/>
            <pc:sldMk cId="2029360021" sldId="2006"/>
            <ac:spMk id="126" creationId="{607063AD-2770-4794-81C3-0C11BD8B133A}"/>
          </ac:spMkLst>
        </pc:spChg>
        <pc:spChg chg="del mod ord topLvl">
          <ac:chgData name="Matthijs Blokzijl" userId="d3d8a283-39c9-4cf5-9df2-2ab6df6cafa9" providerId="ADAL" clId="{0A4B6DA4-17CA-4BE0-9DF0-8386B1413BAC}" dt="2024-04-05T12:59:09.813" v="926" actId="478"/>
          <ac:spMkLst>
            <pc:docMk/>
            <pc:sldMk cId="2029360021" sldId="2006"/>
            <ac:spMk id="127" creationId="{239B4A73-FD6B-4A79-A819-400C3B71D8DC}"/>
          </ac:spMkLst>
        </pc:spChg>
        <pc:spChg chg="del">
          <ac:chgData name="Matthijs Blokzijl" userId="d3d8a283-39c9-4cf5-9df2-2ab6df6cafa9" providerId="ADAL" clId="{0A4B6DA4-17CA-4BE0-9DF0-8386B1413BAC}" dt="2024-04-05T12:42:59.310" v="452" actId="478"/>
          <ac:spMkLst>
            <pc:docMk/>
            <pc:sldMk cId="2029360021" sldId="2006"/>
            <ac:spMk id="132" creationId="{92156463-CA9B-4902-8AE4-378C88E4103E}"/>
          </ac:spMkLst>
        </pc:spChg>
        <pc:grpChg chg="add mod">
          <ac:chgData name="Matthijs Blokzijl" userId="d3d8a283-39c9-4cf5-9df2-2ab6df6cafa9" providerId="ADAL" clId="{0A4B6DA4-17CA-4BE0-9DF0-8386B1413BAC}" dt="2024-04-05T13:06:40.253" v="1219" actId="1076"/>
          <ac:grpSpMkLst>
            <pc:docMk/>
            <pc:sldMk cId="2029360021" sldId="2006"/>
            <ac:grpSpMk id="5" creationId="{7E03393B-0114-CD8F-E601-C4B9ADAAF2F4}"/>
          </ac:grpSpMkLst>
        </pc:grpChg>
        <pc:grpChg chg="add mod">
          <ac:chgData name="Matthijs Blokzijl" userId="d3d8a283-39c9-4cf5-9df2-2ab6df6cafa9" providerId="ADAL" clId="{0A4B6DA4-17CA-4BE0-9DF0-8386B1413BAC}" dt="2024-04-05T13:54:56.352" v="1414" actId="207"/>
          <ac:grpSpMkLst>
            <pc:docMk/>
            <pc:sldMk cId="2029360021" sldId="2006"/>
            <ac:grpSpMk id="8" creationId="{8AA1A56A-1579-DF70-96B8-FA07730F787A}"/>
          </ac:grpSpMkLst>
        </pc:grpChg>
        <pc:grpChg chg="add mod">
          <ac:chgData name="Matthijs Blokzijl" userId="d3d8a283-39c9-4cf5-9df2-2ab6df6cafa9" providerId="ADAL" clId="{0A4B6DA4-17CA-4BE0-9DF0-8386B1413BAC}" dt="2024-04-05T13:15:45.042" v="1373" actId="1076"/>
          <ac:grpSpMkLst>
            <pc:docMk/>
            <pc:sldMk cId="2029360021" sldId="2006"/>
            <ac:grpSpMk id="14" creationId="{A8B8D24A-11EF-2A27-A7D7-AFD51B4BC300}"/>
          </ac:grpSpMkLst>
        </pc:grpChg>
        <pc:grpChg chg="add mod">
          <ac:chgData name="Matthijs Blokzijl" userId="d3d8a283-39c9-4cf5-9df2-2ab6df6cafa9" providerId="ADAL" clId="{0A4B6DA4-17CA-4BE0-9DF0-8386B1413BAC}" dt="2024-04-05T13:14:39.068" v="1312" actId="1076"/>
          <ac:grpSpMkLst>
            <pc:docMk/>
            <pc:sldMk cId="2029360021" sldId="2006"/>
            <ac:grpSpMk id="53" creationId="{E53ECBFC-9885-22C6-C92D-AF9D2A108035}"/>
          </ac:grpSpMkLst>
        </pc:grpChg>
        <pc:grpChg chg="del mod ord">
          <ac:chgData name="Matthijs Blokzijl" userId="d3d8a283-39c9-4cf5-9df2-2ab6df6cafa9" providerId="ADAL" clId="{0A4B6DA4-17CA-4BE0-9DF0-8386B1413BAC}" dt="2024-04-05T13:15:54.572" v="1402" actId="478"/>
          <ac:grpSpMkLst>
            <pc:docMk/>
            <pc:sldMk cId="2029360021" sldId="2006"/>
            <ac:grpSpMk id="84" creationId="{EF0D6E5C-7A36-4F67-88F6-76053325A723}"/>
          </ac:grpSpMkLst>
        </pc:grpChg>
        <pc:grpChg chg="del">
          <ac:chgData name="Matthijs Blokzijl" userId="d3d8a283-39c9-4cf5-9df2-2ab6df6cafa9" providerId="ADAL" clId="{0A4B6DA4-17CA-4BE0-9DF0-8386B1413BAC}" dt="2024-04-05T12:45:44.513" v="486" actId="478"/>
          <ac:grpSpMkLst>
            <pc:docMk/>
            <pc:sldMk cId="2029360021" sldId="2006"/>
            <ac:grpSpMk id="96" creationId="{98C66F09-37E1-49C0-81F1-6AD1FA4AD2E8}"/>
          </ac:grpSpMkLst>
        </pc:grpChg>
        <pc:grpChg chg="del">
          <ac:chgData name="Matthijs Blokzijl" userId="d3d8a283-39c9-4cf5-9df2-2ab6df6cafa9" providerId="ADAL" clId="{0A4B6DA4-17CA-4BE0-9DF0-8386B1413BAC}" dt="2024-04-05T12:45:44.513" v="486" actId="478"/>
          <ac:grpSpMkLst>
            <pc:docMk/>
            <pc:sldMk cId="2029360021" sldId="2006"/>
            <ac:grpSpMk id="107" creationId="{506BC9F3-BBB5-4EAB-AB1D-CA4DD79A1AA7}"/>
          </ac:grpSpMkLst>
        </pc:grpChg>
        <pc:grpChg chg="del">
          <ac:chgData name="Matthijs Blokzijl" userId="d3d8a283-39c9-4cf5-9df2-2ab6df6cafa9" providerId="ADAL" clId="{0A4B6DA4-17CA-4BE0-9DF0-8386B1413BAC}" dt="2024-04-05T12:45:44.513" v="486" actId="478"/>
          <ac:grpSpMkLst>
            <pc:docMk/>
            <pc:sldMk cId="2029360021" sldId="2006"/>
            <ac:grpSpMk id="118" creationId="{DB48C6A8-61ED-42EA-812A-4E2DEE77FC37}"/>
          </ac:grpSpMkLst>
        </pc:grpChg>
        <pc:grpChg chg="del">
          <ac:chgData name="Matthijs Blokzijl" userId="d3d8a283-39c9-4cf5-9df2-2ab6df6cafa9" providerId="ADAL" clId="{0A4B6DA4-17CA-4BE0-9DF0-8386B1413BAC}" dt="2024-04-05T12:54:00.913" v="793" actId="165"/>
          <ac:grpSpMkLst>
            <pc:docMk/>
            <pc:sldMk cId="2029360021" sldId="2006"/>
            <ac:grpSpMk id="122" creationId="{E8AA245C-2488-48C8-B20B-C7BABAA73CAF}"/>
          </ac:grpSpMkLst>
        </pc:grpChg>
        <pc:grpChg chg="del">
          <ac:chgData name="Matthijs Blokzijl" userId="d3d8a283-39c9-4cf5-9df2-2ab6df6cafa9" providerId="ADAL" clId="{0A4B6DA4-17CA-4BE0-9DF0-8386B1413BAC}" dt="2024-04-05T12:45:44.513" v="486" actId="478"/>
          <ac:grpSpMkLst>
            <pc:docMk/>
            <pc:sldMk cId="2029360021" sldId="2006"/>
            <ac:grpSpMk id="196" creationId="{1F59713F-E5D1-48C7-BCF6-CD39C180A68D}"/>
          </ac:grpSpMkLst>
        </pc:grpChg>
        <pc:grpChg chg="del">
          <ac:chgData name="Matthijs Blokzijl" userId="d3d8a283-39c9-4cf5-9df2-2ab6df6cafa9" providerId="ADAL" clId="{0A4B6DA4-17CA-4BE0-9DF0-8386B1413BAC}" dt="2024-04-05T12:45:44.513" v="486" actId="478"/>
          <ac:grpSpMkLst>
            <pc:docMk/>
            <pc:sldMk cId="2029360021" sldId="2006"/>
            <ac:grpSpMk id="207" creationId="{9FE26CA5-33E7-4EF5-B54D-990F574CF59A}"/>
          </ac:grpSpMkLst>
        </pc:grpChg>
        <pc:graphicFrameChg chg="del">
          <ac:chgData name="Matthijs Blokzijl" userId="d3d8a283-39c9-4cf5-9df2-2ab6df6cafa9" providerId="ADAL" clId="{0A4B6DA4-17CA-4BE0-9DF0-8386B1413BAC}" dt="2024-04-05T12:45:44.513" v="486" actId="478"/>
          <ac:graphicFrameMkLst>
            <pc:docMk/>
            <pc:sldMk cId="2029360021" sldId="2006"/>
            <ac:graphicFrameMk id="26" creationId="{6F5B1686-F13C-4DBF-8053-D555280E3EB1}"/>
          </ac:graphicFrameMkLst>
        </pc:graphicFrameChg>
        <pc:picChg chg="add del mod ord modCrop">
          <ac:chgData name="Matthijs Blokzijl" userId="d3d8a283-39c9-4cf5-9df2-2ab6df6cafa9" providerId="ADAL" clId="{0A4B6DA4-17CA-4BE0-9DF0-8386B1413BAC}" dt="2024-04-11T11:29:08.384" v="5150" actId="21"/>
          <ac:picMkLst>
            <pc:docMk/>
            <pc:sldMk cId="2029360021" sldId="2006"/>
            <ac:picMk id="3" creationId="{A98080D1-A875-6957-B9FE-20E29CAD05FA}"/>
          </ac:picMkLst>
        </pc:picChg>
        <pc:picChg chg="add del mod">
          <ac:chgData name="Matthijs Blokzijl" userId="d3d8a283-39c9-4cf5-9df2-2ab6df6cafa9" providerId="ADAL" clId="{0A4B6DA4-17CA-4BE0-9DF0-8386B1413BAC}" dt="2024-04-11T11:30:59.961" v="5166" actId="478"/>
          <ac:picMkLst>
            <pc:docMk/>
            <pc:sldMk cId="2029360021" sldId="2006"/>
            <ac:picMk id="12" creationId="{1FF93976-5DCA-BB4C-B663-009FBF14DDA8}"/>
          </ac:picMkLst>
        </pc:picChg>
        <pc:picChg chg="add del mod">
          <ac:chgData name="Matthijs Blokzijl" userId="d3d8a283-39c9-4cf5-9df2-2ab6df6cafa9" providerId="ADAL" clId="{0A4B6DA4-17CA-4BE0-9DF0-8386B1413BAC}" dt="2024-04-05T12:47:38.513" v="501" actId="478"/>
          <ac:picMkLst>
            <pc:docMk/>
            <pc:sldMk cId="2029360021" sldId="2006"/>
            <ac:picMk id="12" creationId="{C0B55A00-C5CD-DC74-B9FC-6D23DE24DB07}"/>
          </ac:picMkLst>
        </pc:picChg>
        <pc:picChg chg="add del mod">
          <ac:chgData name="Matthijs Blokzijl" userId="d3d8a283-39c9-4cf5-9df2-2ab6df6cafa9" providerId="ADAL" clId="{0A4B6DA4-17CA-4BE0-9DF0-8386B1413BAC}" dt="2024-04-11T11:29:09.601" v="5151" actId="478"/>
          <ac:picMkLst>
            <pc:docMk/>
            <pc:sldMk cId="2029360021" sldId="2006"/>
            <ac:picMk id="17" creationId="{71C08DC2-8732-7E34-B1D3-9F0C727D042D}"/>
          </ac:picMkLst>
        </pc:picChg>
        <pc:picChg chg="add del mod">
          <ac:chgData name="Matthijs Blokzijl" userId="d3d8a283-39c9-4cf5-9df2-2ab6df6cafa9" providerId="ADAL" clId="{0A4B6DA4-17CA-4BE0-9DF0-8386B1413BAC}" dt="2024-04-05T13:12:33.573" v="1249" actId="478"/>
          <ac:picMkLst>
            <pc:docMk/>
            <pc:sldMk cId="2029360021" sldId="2006"/>
            <ac:picMk id="17" creationId="{79C4AD65-3D88-22AC-86E2-16F2071B7C6C}"/>
          </ac:picMkLst>
        </pc:picChg>
        <pc:picChg chg="add mod">
          <ac:chgData name="Matthijs Blokzijl" userId="d3d8a283-39c9-4cf5-9df2-2ab6df6cafa9" providerId="ADAL" clId="{0A4B6DA4-17CA-4BE0-9DF0-8386B1413BAC}" dt="2024-04-05T13:10:38.209" v="1241" actId="14826"/>
          <ac:picMkLst>
            <pc:docMk/>
            <pc:sldMk cId="2029360021" sldId="2006"/>
            <ac:picMk id="18" creationId="{69DB1579-0481-B0D1-9D59-F9F5D6746E80}"/>
          </ac:picMkLst>
        </pc:picChg>
        <pc:picChg chg="add mod">
          <ac:chgData name="Matthijs Blokzijl" userId="d3d8a283-39c9-4cf5-9df2-2ab6df6cafa9" providerId="ADAL" clId="{0A4B6DA4-17CA-4BE0-9DF0-8386B1413BAC}" dt="2024-04-05T13:10:16.800" v="1240" actId="14826"/>
          <ac:picMkLst>
            <pc:docMk/>
            <pc:sldMk cId="2029360021" sldId="2006"/>
            <ac:picMk id="19" creationId="{551840FC-C3B1-A43B-BE76-5F284CAC6D94}"/>
          </ac:picMkLst>
        </pc:picChg>
        <pc:picChg chg="add mod">
          <ac:chgData name="Matthijs Blokzijl" userId="d3d8a283-39c9-4cf5-9df2-2ab6df6cafa9" providerId="ADAL" clId="{0A4B6DA4-17CA-4BE0-9DF0-8386B1413BAC}" dt="2024-04-11T09:43:13.286" v="3449" actId="207"/>
          <ac:picMkLst>
            <pc:docMk/>
            <pc:sldMk cId="2029360021" sldId="2006"/>
            <ac:picMk id="20" creationId="{71DD535D-263D-E374-F027-B6B32E2CAF2B}"/>
          </ac:picMkLst>
        </pc:picChg>
        <pc:picChg chg="add mod">
          <ac:chgData name="Matthijs Blokzijl" userId="d3d8a283-39c9-4cf5-9df2-2ab6df6cafa9" providerId="ADAL" clId="{0A4B6DA4-17CA-4BE0-9DF0-8386B1413BAC}" dt="2024-04-11T11:29:18.910" v="5154" actId="14100"/>
          <ac:picMkLst>
            <pc:docMk/>
            <pc:sldMk cId="2029360021" sldId="2006"/>
            <ac:picMk id="21" creationId="{A98080D1-A875-6957-B9FE-20E29CAD05FA}"/>
          </ac:picMkLst>
        </pc:picChg>
        <pc:picChg chg="add del mod modCrop">
          <ac:chgData name="Matthijs Blokzijl" userId="d3d8a283-39c9-4cf5-9df2-2ab6df6cafa9" providerId="ADAL" clId="{0A4B6DA4-17CA-4BE0-9DF0-8386B1413BAC}" dt="2024-04-11T11:30:58.584" v="5165" actId="21"/>
          <ac:picMkLst>
            <pc:docMk/>
            <pc:sldMk cId="2029360021" sldId="2006"/>
            <ac:picMk id="26" creationId="{9E281C65-5866-3EC1-5EAB-E61BE1516F8E}"/>
          </ac:picMkLst>
        </pc:picChg>
        <pc:picChg chg="add mod">
          <ac:chgData name="Matthijs Blokzijl" userId="d3d8a283-39c9-4cf5-9df2-2ab6df6cafa9" providerId="ADAL" clId="{0A4B6DA4-17CA-4BE0-9DF0-8386B1413BAC}" dt="2024-04-05T12:58:00.783" v="918" actId="1076"/>
          <ac:picMkLst>
            <pc:docMk/>
            <pc:sldMk cId="2029360021" sldId="2006"/>
            <ac:picMk id="29" creationId="{3F4A6A94-9BEB-20CE-B2C0-097A7F1616AC}"/>
          </ac:picMkLst>
        </pc:picChg>
        <pc:picChg chg="add mod">
          <ac:chgData name="Matthijs Blokzijl" userId="d3d8a283-39c9-4cf5-9df2-2ab6df6cafa9" providerId="ADAL" clId="{0A4B6DA4-17CA-4BE0-9DF0-8386B1413BAC}" dt="2024-04-11T09:43:46.742" v="3452" actId="207"/>
          <ac:picMkLst>
            <pc:docMk/>
            <pc:sldMk cId="2029360021" sldId="2006"/>
            <ac:picMk id="30" creationId="{DD344B69-1097-9365-51BC-3085589C9C0F}"/>
          </ac:picMkLst>
        </pc:picChg>
        <pc:picChg chg="add mod">
          <ac:chgData name="Matthijs Blokzijl" userId="d3d8a283-39c9-4cf5-9df2-2ab6df6cafa9" providerId="ADAL" clId="{0A4B6DA4-17CA-4BE0-9DF0-8386B1413BAC}" dt="2024-04-11T09:43:49.982" v="3453" actId="207"/>
          <ac:picMkLst>
            <pc:docMk/>
            <pc:sldMk cId="2029360021" sldId="2006"/>
            <ac:picMk id="31" creationId="{4A21EF33-1C3F-E03F-3A3C-F57FC847B184}"/>
          </ac:picMkLst>
        </pc:picChg>
        <pc:picChg chg="add mod">
          <ac:chgData name="Matthijs Blokzijl" userId="d3d8a283-39c9-4cf5-9df2-2ab6df6cafa9" providerId="ADAL" clId="{0A4B6DA4-17CA-4BE0-9DF0-8386B1413BAC}" dt="2024-04-05T13:06:45.133" v="1226" actId="14826"/>
          <ac:picMkLst>
            <pc:docMk/>
            <pc:sldMk cId="2029360021" sldId="2006"/>
            <ac:picMk id="32" creationId="{A7A930CA-6BBA-F986-18F6-F9518DE182C7}"/>
          </ac:picMkLst>
        </pc:picChg>
        <pc:picChg chg="add del mod">
          <ac:chgData name="Matthijs Blokzijl" userId="d3d8a283-39c9-4cf5-9df2-2ab6df6cafa9" providerId="ADAL" clId="{0A4B6DA4-17CA-4BE0-9DF0-8386B1413BAC}" dt="2024-04-05T13:09:25.783" v="1237" actId="478"/>
          <ac:picMkLst>
            <pc:docMk/>
            <pc:sldMk cId="2029360021" sldId="2006"/>
            <ac:picMk id="33" creationId="{8D190DAA-9E38-B513-CEA3-DAB88A3F7486}"/>
          </ac:picMkLst>
        </pc:picChg>
        <pc:picChg chg="add mod">
          <ac:chgData name="Matthijs Blokzijl" userId="d3d8a283-39c9-4cf5-9df2-2ab6df6cafa9" providerId="ADAL" clId="{0A4B6DA4-17CA-4BE0-9DF0-8386B1413BAC}" dt="2024-04-11T11:31:04.803" v="5169" actId="1582"/>
          <ac:picMkLst>
            <pc:docMk/>
            <pc:sldMk cId="2029360021" sldId="2006"/>
            <ac:picMk id="33" creationId="{9E281C65-5866-3EC1-5EAB-E61BE1516F8E}"/>
          </ac:picMkLst>
        </pc:picChg>
        <pc:picChg chg="add mod">
          <ac:chgData name="Matthijs Blokzijl" userId="d3d8a283-39c9-4cf5-9df2-2ab6df6cafa9" providerId="ADAL" clId="{0A4B6DA4-17CA-4BE0-9DF0-8386B1413BAC}" dt="2024-04-11T09:44:46.397" v="3458" actId="207"/>
          <ac:picMkLst>
            <pc:docMk/>
            <pc:sldMk cId="2029360021" sldId="2006"/>
            <ac:picMk id="41" creationId="{528A031C-7BCA-DB7D-6EE4-ECD2F8C9C4FE}"/>
          </ac:picMkLst>
        </pc:picChg>
        <pc:picChg chg="add mod">
          <ac:chgData name="Matthijs Blokzijl" userId="d3d8a283-39c9-4cf5-9df2-2ab6df6cafa9" providerId="ADAL" clId="{0A4B6DA4-17CA-4BE0-9DF0-8386B1413BAC}" dt="2024-04-11T09:44:43.142" v="3457" actId="207"/>
          <ac:picMkLst>
            <pc:docMk/>
            <pc:sldMk cId="2029360021" sldId="2006"/>
            <ac:picMk id="42" creationId="{04C5F17E-8429-CD69-F475-CA90BB140B4C}"/>
          </ac:picMkLst>
        </pc:picChg>
        <pc:picChg chg="add mod">
          <ac:chgData name="Matthijs Blokzijl" userId="d3d8a283-39c9-4cf5-9df2-2ab6df6cafa9" providerId="ADAL" clId="{0A4B6DA4-17CA-4BE0-9DF0-8386B1413BAC}" dt="2024-04-05T13:08:08.263" v="1234" actId="14826"/>
          <ac:picMkLst>
            <pc:docMk/>
            <pc:sldMk cId="2029360021" sldId="2006"/>
            <ac:picMk id="43" creationId="{61F6D3DD-14FC-7D80-C176-673F729F6BE3}"/>
          </ac:picMkLst>
        </pc:picChg>
        <pc:picChg chg="add mod">
          <ac:chgData name="Matthijs Blokzijl" userId="d3d8a283-39c9-4cf5-9df2-2ab6df6cafa9" providerId="ADAL" clId="{0A4B6DA4-17CA-4BE0-9DF0-8386B1413BAC}" dt="2024-04-11T09:44:29.687" v="3455" actId="207"/>
          <ac:picMkLst>
            <pc:docMk/>
            <pc:sldMk cId="2029360021" sldId="2006"/>
            <ac:picMk id="44" creationId="{12A0406D-309A-1B87-A073-D930D0019444}"/>
          </ac:picMkLst>
        </pc:picChg>
        <pc:picChg chg="add mod">
          <ac:chgData name="Matthijs Blokzijl" userId="d3d8a283-39c9-4cf5-9df2-2ab6df6cafa9" providerId="ADAL" clId="{0A4B6DA4-17CA-4BE0-9DF0-8386B1413BAC}" dt="2024-04-11T09:44:29.687" v="3455" actId="207"/>
          <ac:picMkLst>
            <pc:docMk/>
            <pc:sldMk cId="2029360021" sldId="2006"/>
            <ac:picMk id="45" creationId="{954753B4-6E97-8396-0159-E4C5F1DCA808}"/>
          </ac:picMkLst>
        </pc:picChg>
        <pc:picChg chg="add mod">
          <ac:chgData name="Matthijs Blokzijl" userId="d3d8a283-39c9-4cf5-9df2-2ab6df6cafa9" providerId="ADAL" clId="{0A4B6DA4-17CA-4BE0-9DF0-8386B1413BAC}" dt="2024-04-11T09:43:17.275" v="3450" actId="207"/>
          <ac:picMkLst>
            <pc:docMk/>
            <pc:sldMk cId="2029360021" sldId="2006"/>
            <ac:picMk id="51" creationId="{0800AAA7-A307-4C34-9228-A7D19DD72CC9}"/>
          </ac:picMkLst>
        </pc:picChg>
        <pc:picChg chg="del">
          <ac:chgData name="Matthijs Blokzijl" userId="d3d8a283-39c9-4cf5-9df2-2ab6df6cafa9" providerId="ADAL" clId="{0A4B6DA4-17CA-4BE0-9DF0-8386B1413BAC}" dt="2024-04-05T12:42:51.043" v="451" actId="478"/>
          <ac:picMkLst>
            <pc:docMk/>
            <pc:sldMk cId="2029360021" sldId="2006"/>
            <ac:picMk id="82" creationId="{2D446EF5-FD0A-41C3-AC1F-5346FDC40F45}"/>
          </ac:picMkLst>
        </pc:picChg>
        <pc:picChg chg="del mod">
          <ac:chgData name="Matthijs Blokzijl" userId="d3d8a283-39c9-4cf5-9df2-2ab6df6cafa9" providerId="ADAL" clId="{0A4B6DA4-17CA-4BE0-9DF0-8386B1413BAC}" dt="2024-04-05T13:12:30.412" v="1248" actId="21"/>
          <ac:picMkLst>
            <pc:docMk/>
            <pc:sldMk cId="2029360021" sldId="2006"/>
            <ac:picMk id="83" creationId="{0800AAA7-A307-4C34-9228-A7D19DD72CC9}"/>
          </ac:picMkLst>
        </pc:picChg>
        <pc:picChg chg="del mod">
          <ac:chgData name="Matthijs Blokzijl" userId="d3d8a283-39c9-4cf5-9df2-2ab6df6cafa9" providerId="ADAL" clId="{0A4B6DA4-17CA-4BE0-9DF0-8386B1413BAC}" dt="2024-04-05T13:11:50.013" v="1244" actId="478"/>
          <ac:picMkLst>
            <pc:docMk/>
            <pc:sldMk cId="2029360021" sldId="2006"/>
            <ac:picMk id="128" creationId="{01DBFEC5-1A18-4814-8D69-FC7C915BDE41}"/>
          </ac:picMkLst>
        </pc:picChg>
        <pc:picChg chg="mod">
          <ac:chgData name="Matthijs Blokzijl" userId="d3d8a283-39c9-4cf5-9df2-2ab6df6cafa9" providerId="ADAL" clId="{0A4B6DA4-17CA-4BE0-9DF0-8386B1413BAC}" dt="2024-04-11T09:43:13.286" v="3449" actId="207"/>
          <ac:picMkLst>
            <pc:docMk/>
            <pc:sldMk cId="2029360021" sldId="2006"/>
            <ac:picMk id="129" creationId="{715FD08B-1F1E-42B8-A964-BF465F90BAA8}"/>
          </ac:picMkLst>
        </pc:picChg>
        <pc:picChg chg="del mod">
          <ac:chgData name="Matthijs Blokzijl" userId="d3d8a283-39c9-4cf5-9df2-2ab6df6cafa9" providerId="ADAL" clId="{0A4B6DA4-17CA-4BE0-9DF0-8386B1413BAC}" dt="2024-04-05T13:11:51.332" v="1245" actId="478"/>
          <ac:picMkLst>
            <pc:docMk/>
            <pc:sldMk cId="2029360021" sldId="2006"/>
            <ac:picMk id="130" creationId="{8102CAE6-0F2E-4A09-AC65-9DD2ECE7DAE6}"/>
          </ac:picMkLst>
        </pc:picChg>
      </pc:sldChg>
      <pc:sldChg chg="del">
        <pc:chgData name="Matthijs Blokzijl" userId="d3d8a283-39c9-4cf5-9df2-2ab6df6cafa9" providerId="ADAL" clId="{0A4B6DA4-17CA-4BE0-9DF0-8386B1413BAC}" dt="2024-04-03T14:49:10.720" v="0" actId="47"/>
        <pc:sldMkLst>
          <pc:docMk/>
          <pc:sldMk cId="3669160914" sldId="2007"/>
        </pc:sldMkLst>
      </pc:sldChg>
      <pc:sldChg chg="del">
        <pc:chgData name="Matthijs Blokzijl" userId="d3d8a283-39c9-4cf5-9df2-2ab6df6cafa9" providerId="ADAL" clId="{0A4B6DA4-17CA-4BE0-9DF0-8386B1413BAC}" dt="2024-04-03T14:49:10.720" v="0" actId="47"/>
        <pc:sldMkLst>
          <pc:docMk/>
          <pc:sldMk cId="1695048447" sldId="2008"/>
        </pc:sldMkLst>
      </pc:sldChg>
      <pc:sldChg chg="del">
        <pc:chgData name="Matthijs Blokzijl" userId="d3d8a283-39c9-4cf5-9df2-2ab6df6cafa9" providerId="ADAL" clId="{0A4B6DA4-17CA-4BE0-9DF0-8386B1413BAC}" dt="2024-04-03T14:50:25.078" v="7" actId="47"/>
        <pc:sldMkLst>
          <pc:docMk/>
          <pc:sldMk cId="3956039709" sldId="2009"/>
        </pc:sldMkLst>
      </pc:sldChg>
      <pc:sldChg chg="del">
        <pc:chgData name="Matthijs Blokzijl" userId="d3d8a283-39c9-4cf5-9df2-2ab6df6cafa9" providerId="ADAL" clId="{0A4B6DA4-17CA-4BE0-9DF0-8386B1413BAC}" dt="2024-04-03T14:50:25.078" v="7" actId="47"/>
        <pc:sldMkLst>
          <pc:docMk/>
          <pc:sldMk cId="3264172006" sldId="2010"/>
        </pc:sldMkLst>
      </pc:sldChg>
      <pc:sldChg chg="del">
        <pc:chgData name="Matthijs Blokzijl" userId="d3d8a283-39c9-4cf5-9df2-2ab6df6cafa9" providerId="ADAL" clId="{0A4B6DA4-17CA-4BE0-9DF0-8386B1413BAC}" dt="2024-04-03T14:50:25.078" v="7" actId="47"/>
        <pc:sldMkLst>
          <pc:docMk/>
          <pc:sldMk cId="992862682" sldId="2011"/>
        </pc:sldMkLst>
      </pc:sldChg>
      <pc:sldChg chg="del">
        <pc:chgData name="Matthijs Blokzijl" userId="d3d8a283-39c9-4cf5-9df2-2ab6df6cafa9" providerId="ADAL" clId="{0A4B6DA4-17CA-4BE0-9DF0-8386B1413BAC}" dt="2024-04-03T14:50:25.078" v="7" actId="47"/>
        <pc:sldMkLst>
          <pc:docMk/>
          <pc:sldMk cId="3844575045" sldId="2012"/>
        </pc:sldMkLst>
      </pc:sldChg>
      <pc:sldChg chg="del">
        <pc:chgData name="Matthijs Blokzijl" userId="d3d8a283-39c9-4cf5-9df2-2ab6df6cafa9" providerId="ADAL" clId="{0A4B6DA4-17CA-4BE0-9DF0-8386B1413BAC}" dt="2024-04-03T14:49:10.720" v="0" actId="47"/>
        <pc:sldMkLst>
          <pc:docMk/>
          <pc:sldMk cId="1954684435" sldId="2015"/>
        </pc:sldMkLst>
      </pc:sldChg>
      <pc:sldChg chg="del">
        <pc:chgData name="Matthijs Blokzijl" userId="d3d8a283-39c9-4cf5-9df2-2ab6df6cafa9" providerId="ADAL" clId="{0A4B6DA4-17CA-4BE0-9DF0-8386B1413BAC}" dt="2024-04-03T14:49:10.720" v="0" actId="47"/>
        <pc:sldMkLst>
          <pc:docMk/>
          <pc:sldMk cId="779918932" sldId="2016"/>
        </pc:sldMkLst>
      </pc:sldChg>
      <pc:sldChg chg="del">
        <pc:chgData name="Matthijs Blokzijl" userId="d3d8a283-39c9-4cf5-9df2-2ab6df6cafa9" providerId="ADAL" clId="{0A4B6DA4-17CA-4BE0-9DF0-8386B1413BAC}" dt="2024-04-03T14:50:25.078" v="7" actId="47"/>
        <pc:sldMkLst>
          <pc:docMk/>
          <pc:sldMk cId="3678097148" sldId="2017"/>
        </pc:sldMkLst>
      </pc:sldChg>
      <pc:sldChg chg="modSp del">
        <pc:chgData name="Matthijs Blokzijl" userId="d3d8a283-39c9-4cf5-9df2-2ab6df6cafa9" providerId="ADAL" clId="{0A4B6DA4-17CA-4BE0-9DF0-8386B1413BAC}" dt="2024-04-12T12:55:06.927" v="18318" actId="47"/>
        <pc:sldMkLst>
          <pc:docMk/>
          <pc:sldMk cId="1965234367" sldId="2020"/>
        </pc:sldMkLst>
        <pc:spChg chg="mod">
          <ac:chgData name="Matthijs Blokzijl" userId="d3d8a283-39c9-4cf5-9df2-2ab6df6cafa9" providerId="ADAL" clId="{0A4B6DA4-17CA-4BE0-9DF0-8386B1413BAC}" dt="2024-04-05T12:42:47.108" v="450" actId="13926"/>
          <ac:spMkLst>
            <pc:docMk/>
            <pc:sldMk cId="1965234367" sldId="2020"/>
            <ac:spMk id="2" creationId="{1F480404-0F51-42BF-A105-D211C1CB273C}"/>
          </ac:spMkLst>
        </pc:spChg>
      </pc:sldChg>
      <pc:sldChg chg="del">
        <pc:chgData name="Matthijs Blokzijl" userId="d3d8a283-39c9-4cf5-9df2-2ab6df6cafa9" providerId="ADAL" clId="{0A4B6DA4-17CA-4BE0-9DF0-8386B1413BAC}" dt="2024-04-03T14:50:25.078" v="7" actId="47"/>
        <pc:sldMkLst>
          <pc:docMk/>
          <pc:sldMk cId="3428016894" sldId="2034"/>
        </pc:sldMkLst>
      </pc:sldChg>
      <pc:sldChg chg="del">
        <pc:chgData name="Matthijs Blokzijl" userId="d3d8a283-39c9-4cf5-9df2-2ab6df6cafa9" providerId="ADAL" clId="{0A4B6DA4-17CA-4BE0-9DF0-8386B1413BAC}" dt="2024-04-03T14:50:25.078" v="7" actId="47"/>
        <pc:sldMkLst>
          <pc:docMk/>
          <pc:sldMk cId="2834675046" sldId="2035"/>
        </pc:sldMkLst>
      </pc:sldChg>
      <pc:sldChg chg="del">
        <pc:chgData name="Matthijs Blokzijl" userId="d3d8a283-39c9-4cf5-9df2-2ab6df6cafa9" providerId="ADAL" clId="{0A4B6DA4-17CA-4BE0-9DF0-8386B1413BAC}" dt="2024-04-03T14:49:10.720" v="0" actId="47"/>
        <pc:sldMkLst>
          <pc:docMk/>
          <pc:sldMk cId="3688929430" sldId="2037"/>
        </pc:sldMkLst>
      </pc:sldChg>
      <pc:sldChg chg="del">
        <pc:chgData name="Matthijs Blokzijl" userId="d3d8a283-39c9-4cf5-9df2-2ab6df6cafa9" providerId="ADAL" clId="{0A4B6DA4-17CA-4BE0-9DF0-8386B1413BAC}" dt="2024-04-03T14:49:10.720" v="0" actId="47"/>
        <pc:sldMkLst>
          <pc:docMk/>
          <pc:sldMk cId="2105625508" sldId="2038"/>
        </pc:sldMkLst>
      </pc:sldChg>
      <pc:sldChg chg="del">
        <pc:chgData name="Matthijs Blokzijl" userId="d3d8a283-39c9-4cf5-9df2-2ab6df6cafa9" providerId="ADAL" clId="{0A4B6DA4-17CA-4BE0-9DF0-8386B1413BAC}" dt="2024-04-03T14:49:10.720" v="0" actId="47"/>
        <pc:sldMkLst>
          <pc:docMk/>
          <pc:sldMk cId="3785957153" sldId="2039"/>
        </pc:sldMkLst>
      </pc:sldChg>
      <pc:sldChg chg="del">
        <pc:chgData name="Matthijs Blokzijl" userId="d3d8a283-39c9-4cf5-9df2-2ab6df6cafa9" providerId="ADAL" clId="{0A4B6DA4-17CA-4BE0-9DF0-8386B1413BAC}" dt="2024-04-03T14:49:10.720" v="0" actId="47"/>
        <pc:sldMkLst>
          <pc:docMk/>
          <pc:sldMk cId="2805721464" sldId="2044"/>
        </pc:sldMkLst>
      </pc:sldChg>
      <pc:sldChg chg="del">
        <pc:chgData name="Matthijs Blokzijl" userId="d3d8a283-39c9-4cf5-9df2-2ab6df6cafa9" providerId="ADAL" clId="{0A4B6DA4-17CA-4BE0-9DF0-8386B1413BAC}" dt="2024-04-03T14:49:10.720" v="0" actId="47"/>
        <pc:sldMkLst>
          <pc:docMk/>
          <pc:sldMk cId="3063571765" sldId="2058"/>
        </pc:sldMkLst>
      </pc:sldChg>
      <pc:sldChg chg="del">
        <pc:chgData name="Matthijs Blokzijl" userId="d3d8a283-39c9-4cf5-9df2-2ab6df6cafa9" providerId="ADAL" clId="{0A4B6DA4-17CA-4BE0-9DF0-8386B1413BAC}" dt="2024-04-03T14:49:10.720" v="0" actId="47"/>
        <pc:sldMkLst>
          <pc:docMk/>
          <pc:sldMk cId="1265721967" sldId="2059"/>
        </pc:sldMkLst>
      </pc:sldChg>
      <pc:sldChg chg="del">
        <pc:chgData name="Matthijs Blokzijl" userId="d3d8a283-39c9-4cf5-9df2-2ab6df6cafa9" providerId="ADAL" clId="{0A4B6DA4-17CA-4BE0-9DF0-8386B1413BAC}" dt="2024-04-03T14:49:10.720" v="0" actId="47"/>
        <pc:sldMkLst>
          <pc:docMk/>
          <pc:sldMk cId="522143402" sldId="2060"/>
        </pc:sldMkLst>
      </pc:sldChg>
      <pc:sldChg chg="del">
        <pc:chgData name="Matthijs Blokzijl" userId="d3d8a283-39c9-4cf5-9df2-2ab6df6cafa9" providerId="ADAL" clId="{0A4B6DA4-17CA-4BE0-9DF0-8386B1413BAC}" dt="2024-04-03T14:49:10.720" v="0" actId="47"/>
        <pc:sldMkLst>
          <pc:docMk/>
          <pc:sldMk cId="1360219467" sldId="2061"/>
        </pc:sldMkLst>
      </pc:sldChg>
      <pc:sldChg chg="del">
        <pc:chgData name="Matthijs Blokzijl" userId="d3d8a283-39c9-4cf5-9df2-2ab6df6cafa9" providerId="ADAL" clId="{0A4B6DA4-17CA-4BE0-9DF0-8386B1413BAC}" dt="2024-04-03T14:49:10.720" v="0" actId="47"/>
        <pc:sldMkLst>
          <pc:docMk/>
          <pc:sldMk cId="2424172035" sldId="2062"/>
        </pc:sldMkLst>
      </pc:sldChg>
      <pc:sldChg chg="del">
        <pc:chgData name="Matthijs Blokzijl" userId="d3d8a283-39c9-4cf5-9df2-2ab6df6cafa9" providerId="ADAL" clId="{0A4B6DA4-17CA-4BE0-9DF0-8386B1413BAC}" dt="2024-04-03T14:49:10.720" v="0" actId="47"/>
        <pc:sldMkLst>
          <pc:docMk/>
          <pc:sldMk cId="109575052" sldId="2063"/>
        </pc:sldMkLst>
      </pc:sldChg>
      <pc:sldChg chg="del">
        <pc:chgData name="Matthijs Blokzijl" userId="d3d8a283-39c9-4cf5-9df2-2ab6df6cafa9" providerId="ADAL" clId="{0A4B6DA4-17CA-4BE0-9DF0-8386B1413BAC}" dt="2024-04-03T14:49:10.720" v="0" actId="47"/>
        <pc:sldMkLst>
          <pc:docMk/>
          <pc:sldMk cId="602319774" sldId="2064"/>
        </pc:sldMkLst>
      </pc:sldChg>
      <pc:sldChg chg="del">
        <pc:chgData name="Matthijs Blokzijl" userId="d3d8a283-39c9-4cf5-9df2-2ab6df6cafa9" providerId="ADAL" clId="{0A4B6DA4-17CA-4BE0-9DF0-8386B1413BAC}" dt="2024-04-03T14:49:10.720" v="0" actId="47"/>
        <pc:sldMkLst>
          <pc:docMk/>
          <pc:sldMk cId="3432254957" sldId="2065"/>
        </pc:sldMkLst>
      </pc:sldChg>
      <pc:sldChg chg="del">
        <pc:chgData name="Matthijs Blokzijl" userId="d3d8a283-39c9-4cf5-9df2-2ab6df6cafa9" providerId="ADAL" clId="{0A4B6DA4-17CA-4BE0-9DF0-8386B1413BAC}" dt="2024-04-03T14:49:10.720" v="0" actId="47"/>
        <pc:sldMkLst>
          <pc:docMk/>
          <pc:sldMk cId="3478665166" sldId="2067"/>
        </pc:sldMkLst>
      </pc:sldChg>
      <pc:sldChg chg="del">
        <pc:chgData name="Matthijs Blokzijl" userId="d3d8a283-39c9-4cf5-9df2-2ab6df6cafa9" providerId="ADAL" clId="{0A4B6DA4-17CA-4BE0-9DF0-8386B1413BAC}" dt="2024-04-03T14:49:10.720" v="0" actId="47"/>
        <pc:sldMkLst>
          <pc:docMk/>
          <pc:sldMk cId="2575020516" sldId="2068"/>
        </pc:sldMkLst>
      </pc:sldChg>
      <pc:sldChg chg="del">
        <pc:chgData name="Matthijs Blokzijl" userId="d3d8a283-39c9-4cf5-9df2-2ab6df6cafa9" providerId="ADAL" clId="{0A4B6DA4-17CA-4BE0-9DF0-8386B1413BAC}" dt="2024-04-03T14:49:10.720" v="0" actId="47"/>
        <pc:sldMkLst>
          <pc:docMk/>
          <pc:sldMk cId="0" sldId="2069"/>
        </pc:sldMkLst>
      </pc:sldChg>
      <pc:sldChg chg="modSp del ord">
        <pc:chgData name="Matthijs Blokzijl" userId="d3d8a283-39c9-4cf5-9df2-2ab6df6cafa9" providerId="ADAL" clId="{0A4B6DA4-17CA-4BE0-9DF0-8386B1413BAC}" dt="2024-04-12T12:45:54.567" v="17765" actId="47"/>
        <pc:sldMkLst>
          <pc:docMk/>
          <pc:sldMk cId="1433112110" sldId="2070"/>
        </pc:sldMkLst>
        <pc:spChg chg="mod">
          <ac:chgData name="Matthijs Blokzijl" userId="d3d8a283-39c9-4cf5-9df2-2ab6df6cafa9" providerId="ADAL" clId="{0A4B6DA4-17CA-4BE0-9DF0-8386B1413BAC}" dt="2024-04-05T12:42:32.744" v="447" actId="13926"/>
          <ac:spMkLst>
            <pc:docMk/>
            <pc:sldMk cId="1433112110" sldId="2070"/>
            <ac:spMk id="2" creationId="{31721E4A-C016-4EB0-B022-2B3C28768B02}"/>
          </ac:spMkLst>
        </pc:spChg>
      </pc:sldChg>
      <pc:sldChg chg="modSp add del ord">
        <pc:chgData name="Matthijs Blokzijl" userId="d3d8a283-39c9-4cf5-9df2-2ab6df6cafa9" providerId="ADAL" clId="{0A4B6DA4-17CA-4BE0-9DF0-8386B1413BAC}" dt="2024-04-11T14:45:56.206" v="11169" actId="47"/>
        <pc:sldMkLst>
          <pc:docMk/>
          <pc:sldMk cId="2528833934" sldId="2071"/>
        </pc:sldMkLst>
        <pc:spChg chg="mod">
          <ac:chgData name="Matthijs Blokzijl" userId="d3d8a283-39c9-4cf5-9df2-2ab6df6cafa9" providerId="ADAL" clId="{0A4B6DA4-17CA-4BE0-9DF0-8386B1413BAC}" dt="2024-04-05T12:42:44.193" v="449" actId="13926"/>
          <ac:spMkLst>
            <pc:docMk/>
            <pc:sldMk cId="2528833934" sldId="2071"/>
            <ac:spMk id="132" creationId="{92156463-CA9B-4902-8AE4-378C88E4103E}"/>
          </ac:spMkLst>
        </pc:spChg>
      </pc:sldChg>
      <pc:sldChg chg="del">
        <pc:chgData name="Matthijs Blokzijl" userId="d3d8a283-39c9-4cf5-9df2-2ab6df6cafa9" providerId="ADAL" clId="{0A4B6DA4-17CA-4BE0-9DF0-8386B1413BAC}" dt="2024-04-03T14:50:25.078" v="7" actId="47"/>
        <pc:sldMkLst>
          <pc:docMk/>
          <pc:sldMk cId="2783268142" sldId="2071"/>
        </pc:sldMkLst>
      </pc:sldChg>
      <pc:sldChg chg="del">
        <pc:chgData name="Matthijs Blokzijl" userId="d3d8a283-39c9-4cf5-9df2-2ab6df6cafa9" providerId="ADAL" clId="{0A4B6DA4-17CA-4BE0-9DF0-8386B1413BAC}" dt="2024-04-03T14:50:25.078" v="7" actId="47"/>
        <pc:sldMkLst>
          <pc:docMk/>
          <pc:sldMk cId="1350986494" sldId="2072"/>
        </pc:sldMkLst>
      </pc:sldChg>
      <pc:sldChg chg="addSp delSp modSp add del mod">
        <pc:chgData name="Matthijs Blokzijl" userId="d3d8a283-39c9-4cf5-9df2-2ab6df6cafa9" providerId="ADAL" clId="{0A4B6DA4-17CA-4BE0-9DF0-8386B1413BAC}" dt="2024-04-11T11:27:46.591" v="5118" actId="47"/>
        <pc:sldMkLst>
          <pc:docMk/>
          <pc:sldMk cId="1515307112" sldId="2072"/>
        </pc:sldMkLst>
        <pc:spChg chg="mod">
          <ac:chgData name="Matthijs Blokzijl" userId="d3d8a283-39c9-4cf5-9df2-2ab6df6cafa9" providerId="ADAL" clId="{0A4B6DA4-17CA-4BE0-9DF0-8386B1413BAC}" dt="2024-04-11T07:17:49.926" v="1511" actId="20577"/>
          <ac:spMkLst>
            <pc:docMk/>
            <pc:sldMk cId="1515307112" sldId="2072"/>
            <ac:spMk id="2" creationId="{24AA9AC4-D221-1E8B-D641-76C8E695BD76}"/>
          </ac:spMkLst>
        </pc:spChg>
        <pc:spChg chg="mod">
          <ac:chgData name="Matthijs Blokzijl" userId="d3d8a283-39c9-4cf5-9df2-2ab6df6cafa9" providerId="ADAL" clId="{0A4B6DA4-17CA-4BE0-9DF0-8386B1413BAC}" dt="2024-04-11T07:32:42.285" v="2343"/>
          <ac:spMkLst>
            <pc:docMk/>
            <pc:sldMk cId="1515307112" sldId="2072"/>
            <ac:spMk id="12" creationId="{FA981374-07A9-E929-69A9-833C1D2B9B4B}"/>
          </ac:spMkLst>
        </pc:spChg>
        <pc:spChg chg="mod">
          <ac:chgData name="Matthijs Blokzijl" userId="d3d8a283-39c9-4cf5-9df2-2ab6df6cafa9" providerId="ADAL" clId="{0A4B6DA4-17CA-4BE0-9DF0-8386B1413BAC}" dt="2024-04-11T07:32:42.285" v="2343"/>
          <ac:spMkLst>
            <pc:docMk/>
            <pc:sldMk cId="1515307112" sldId="2072"/>
            <ac:spMk id="17" creationId="{54528F55-A12F-C187-773D-3A5D8077A6E8}"/>
          </ac:spMkLst>
        </pc:spChg>
        <pc:grpChg chg="add mod">
          <ac:chgData name="Matthijs Blokzijl" userId="d3d8a283-39c9-4cf5-9df2-2ab6df6cafa9" providerId="ADAL" clId="{0A4B6DA4-17CA-4BE0-9DF0-8386B1413BAC}" dt="2024-04-11T07:32:42.285" v="2343"/>
          <ac:grpSpMkLst>
            <pc:docMk/>
            <pc:sldMk cId="1515307112" sldId="2072"/>
            <ac:grpSpMk id="3" creationId="{75926965-EF8D-E4CC-6EE6-872438A62815}"/>
          </ac:grpSpMkLst>
        </pc:grpChg>
        <pc:grpChg chg="del">
          <ac:chgData name="Matthijs Blokzijl" userId="d3d8a283-39c9-4cf5-9df2-2ab6df6cafa9" providerId="ADAL" clId="{0A4B6DA4-17CA-4BE0-9DF0-8386B1413BAC}" dt="2024-04-11T07:32:41.926" v="2342" actId="478"/>
          <ac:grpSpMkLst>
            <pc:docMk/>
            <pc:sldMk cId="1515307112" sldId="2072"/>
            <ac:grpSpMk id="5" creationId="{7E03393B-0114-CD8F-E601-C4B9ADAAF2F4}"/>
          </ac:grpSpMkLst>
        </pc:grpChg>
      </pc:sldChg>
      <pc:sldChg chg="addSp delSp modSp add del mod">
        <pc:chgData name="Matthijs Blokzijl" userId="d3d8a283-39c9-4cf5-9df2-2ab6df6cafa9" providerId="ADAL" clId="{0A4B6DA4-17CA-4BE0-9DF0-8386B1413BAC}" dt="2024-04-11T12:28:15.055" v="6666" actId="47"/>
        <pc:sldMkLst>
          <pc:docMk/>
          <pc:sldMk cId="862375587" sldId="2073"/>
        </pc:sldMkLst>
        <pc:spChg chg="mod">
          <ac:chgData name="Matthijs Blokzijl" userId="d3d8a283-39c9-4cf5-9df2-2ab6df6cafa9" providerId="ADAL" clId="{0A4B6DA4-17CA-4BE0-9DF0-8386B1413BAC}" dt="2024-04-11T07:18:49.241" v="1547" actId="20577"/>
          <ac:spMkLst>
            <pc:docMk/>
            <pc:sldMk cId="862375587" sldId="2073"/>
            <ac:spMk id="2" creationId="{24AA9AC4-D221-1E8B-D641-76C8E695BD76}"/>
          </ac:spMkLst>
        </pc:spChg>
        <pc:spChg chg="mod">
          <ac:chgData name="Matthijs Blokzijl" userId="d3d8a283-39c9-4cf5-9df2-2ab6df6cafa9" providerId="ADAL" clId="{0A4B6DA4-17CA-4BE0-9DF0-8386B1413BAC}" dt="2024-04-11T07:32:46.206" v="2345"/>
          <ac:spMkLst>
            <pc:docMk/>
            <pc:sldMk cId="862375587" sldId="2073"/>
            <ac:spMk id="12" creationId="{1B3FAA2D-B80D-DE58-C9EA-2F3BC87EA7B7}"/>
          </ac:spMkLst>
        </pc:spChg>
        <pc:spChg chg="mod">
          <ac:chgData name="Matthijs Blokzijl" userId="d3d8a283-39c9-4cf5-9df2-2ab6df6cafa9" providerId="ADAL" clId="{0A4B6DA4-17CA-4BE0-9DF0-8386B1413BAC}" dt="2024-04-11T07:32:46.206" v="2345"/>
          <ac:spMkLst>
            <pc:docMk/>
            <pc:sldMk cId="862375587" sldId="2073"/>
            <ac:spMk id="17" creationId="{A0CB6DAD-2E5C-FBC3-80FE-170211F8BCEF}"/>
          </ac:spMkLst>
        </pc:spChg>
        <pc:grpChg chg="add mod">
          <ac:chgData name="Matthijs Blokzijl" userId="d3d8a283-39c9-4cf5-9df2-2ab6df6cafa9" providerId="ADAL" clId="{0A4B6DA4-17CA-4BE0-9DF0-8386B1413BAC}" dt="2024-04-11T07:32:46.206" v="2345"/>
          <ac:grpSpMkLst>
            <pc:docMk/>
            <pc:sldMk cId="862375587" sldId="2073"/>
            <ac:grpSpMk id="3" creationId="{3E92E05A-21CC-6577-B70E-DF07D06A32D7}"/>
          </ac:grpSpMkLst>
        </pc:grpChg>
        <pc:grpChg chg="del">
          <ac:chgData name="Matthijs Blokzijl" userId="d3d8a283-39c9-4cf5-9df2-2ab6df6cafa9" providerId="ADAL" clId="{0A4B6DA4-17CA-4BE0-9DF0-8386B1413BAC}" dt="2024-04-11T07:32:45.975" v="2344" actId="478"/>
          <ac:grpSpMkLst>
            <pc:docMk/>
            <pc:sldMk cId="862375587" sldId="2073"/>
            <ac:grpSpMk id="5" creationId="{7E03393B-0114-CD8F-E601-C4B9ADAAF2F4}"/>
          </ac:grpSpMkLst>
        </pc:grpChg>
      </pc:sldChg>
      <pc:sldChg chg="addSp delSp modSp add del mod">
        <pc:chgData name="Matthijs Blokzijl" userId="d3d8a283-39c9-4cf5-9df2-2ab6df6cafa9" providerId="ADAL" clId="{0A4B6DA4-17CA-4BE0-9DF0-8386B1413BAC}" dt="2024-04-11T12:28:16.740" v="6667" actId="47"/>
        <pc:sldMkLst>
          <pc:docMk/>
          <pc:sldMk cId="1312585135" sldId="2074"/>
        </pc:sldMkLst>
        <pc:spChg chg="mod">
          <ac:chgData name="Matthijs Blokzijl" userId="d3d8a283-39c9-4cf5-9df2-2ab6df6cafa9" providerId="ADAL" clId="{0A4B6DA4-17CA-4BE0-9DF0-8386B1413BAC}" dt="2024-04-11T07:19:09.085" v="1572" actId="20577"/>
          <ac:spMkLst>
            <pc:docMk/>
            <pc:sldMk cId="1312585135" sldId="2074"/>
            <ac:spMk id="2" creationId="{24AA9AC4-D221-1E8B-D641-76C8E695BD76}"/>
          </ac:spMkLst>
        </pc:spChg>
        <pc:spChg chg="mod">
          <ac:chgData name="Matthijs Blokzijl" userId="d3d8a283-39c9-4cf5-9df2-2ab6df6cafa9" providerId="ADAL" clId="{0A4B6DA4-17CA-4BE0-9DF0-8386B1413BAC}" dt="2024-04-11T07:32:48.735" v="2347"/>
          <ac:spMkLst>
            <pc:docMk/>
            <pc:sldMk cId="1312585135" sldId="2074"/>
            <ac:spMk id="12" creationId="{86FBB917-0D7D-EBBA-17D8-D66CFE944FA2}"/>
          </ac:spMkLst>
        </pc:spChg>
        <pc:spChg chg="mod">
          <ac:chgData name="Matthijs Blokzijl" userId="d3d8a283-39c9-4cf5-9df2-2ab6df6cafa9" providerId="ADAL" clId="{0A4B6DA4-17CA-4BE0-9DF0-8386B1413BAC}" dt="2024-04-11T07:32:48.735" v="2347"/>
          <ac:spMkLst>
            <pc:docMk/>
            <pc:sldMk cId="1312585135" sldId="2074"/>
            <ac:spMk id="17" creationId="{88218BFE-4492-B420-C8DF-0CAB3EBC3CAD}"/>
          </ac:spMkLst>
        </pc:spChg>
        <pc:grpChg chg="add mod">
          <ac:chgData name="Matthijs Blokzijl" userId="d3d8a283-39c9-4cf5-9df2-2ab6df6cafa9" providerId="ADAL" clId="{0A4B6DA4-17CA-4BE0-9DF0-8386B1413BAC}" dt="2024-04-11T07:32:48.735" v="2347"/>
          <ac:grpSpMkLst>
            <pc:docMk/>
            <pc:sldMk cId="1312585135" sldId="2074"/>
            <ac:grpSpMk id="3" creationId="{5902F6E1-CE86-FB73-FA44-18BA9951E443}"/>
          </ac:grpSpMkLst>
        </pc:grpChg>
        <pc:grpChg chg="del">
          <ac:chgData name="Matthijs Blokzijl" userId="d3d8a283-39c9-4cf5-9df2-2ab6df6cafa9" providerId="ADAL" clId="{0A4B6DA4-17CA-4BE0-9DF0-8386B1413BAC}" dt="2024-04-11T07:32:48.505" v="2346" actId="478"/>
          <ac:grpSpMkLst>
            <pc:docMk/>
            <pc:sldMk cId="1312585135" sldId="2074"/>
            <ac:grpSpMk id="5" creationId="{7E03393B-0114-CD8F-E601-C4B9ADAAF2F4}"/>
          </ac:grpSpMkLst>
        </pc:grpChg>
      </pc:sldChg>
      <pc:sldChg chg="addSp delSp modSp add del mod">
        <pc:chgData name="Matthijs Blokzijl" userId="d3d8a283-39c9-4cf5-9df2-2ab6df6cafa9" providerId="ADAL" clId="{0A4B6DA4-17CA-4BE0-9DF0-8386B1413BAC}" dt="2024-04-11T13:28:16.873" v="9439" actId="47"/>
        <pc:sldMkLst>
          <pc:docMk/>
          <pc:sldMk cId="1638378349" sldId="2075"/>
        </pc:sldMkLst>
        <pc:spChg chg="mod">
          <ac:chgData name="Matthijs Blokzijl" userId="d3d8a283-39c9-4cf5-9df2-2ab6df6cafa9" providerId="ADAL" clId="{0A4B6DA4-17CA-4BE0-9DF0-8386B1413BAC}" dt="2024-04-11T07:19:29.325" v="1638" actId="20577"/>
          <ac:spMkLst>
            <pc:docMk/>
            <pc:sldMk cId="1638378349" sldId="2075"/>
            <ac:spMk id="2" creationId="{24AA9AC4-D221-1E8B-D641-76C8E695BD76}"/>
          </ac:spMkLst>
        </pc:spChg>
        <pc:spChg chg="mod">
          <ac:chgData name="Matthijs Blokzijl" userId="d3d8a283-39c9-4cf5-9df2-2ab6df6cafa9" providerId="ADAL" clId="{0A4B6DA4-17CA-4BE0-9DF0-8386B1413BAC}" dt="2024-04-11T07:32:51.965" v="2349"/>
          <ac:spMkLst>
            <pc:docMk/>
            <pc:sldMk cId="1638378349" sldId="2075"/>
            <ac:spMk id="12" creationId="{8FA4C3BF-776E-37FA-D333-1ACAC8535FD2}"/>
          </ac:spMkLst>
        </pc:spChg>
        <pc:spChg chg="mod">
          <ac:chgData name="Matthijs Blokzijl" userId="d3d8a283-39c9-4cf5-9df2-2ab6df6cafa9" providerId="ADAL" clId="{0A4B6DA4-17CA-4BE0-9DF0-8386B1413BAC}" dt="2024-04-11T07:32:51.965" v="2349"/>
          <ac:spMkLst>
            <pc:docMk/>
            <pc:sldMk cId="1638378349" sldId="2075"/>
            <ac:spMk id="17" creationId="{45A4F76A-BFB9-4712-E6ED-C535B008B98B}"/>
          </ac:spMkLst>
        </pc:spChg>
        <pc:grpChg chg="add mod">
          <ac:chgData name="Matthijs Blokzijl" userId="d3d8a283-39c9-4cf5-9df2-2ab6df6cafa9" providerId="ADAL" clId="{0A4B6DA4-17CA-4BE0-9DF0-8386B1413BAC}" dt="2024-04-11T07:32:51.965" v="2349"/>
          <ac:grpSpMkLst>
            <pc:docMk/>
            <pc:sldMk cId="1638378349" sldId="2075"/>
            <ac:grpSpMk id="3" creationId="{8D18C394-C8D4-2D3E-2618-9A6839EB009C}"/>
          </ac:grpSpMkLst>
        </pc:grpChg>
        <pc:grpChg chg="del">
          <ac:chgData name="Matthijs Blokzijl" userId="d3d8a283-39c9-4cf5-9df2-2ab6df6cafa9" providerId="ADAL" clId="{0A4B6DA4-17CA-4BE0-9DF0-8386B1413BAC}" dt="2024-04-11T07:32:51.765" v="2348" actId="478"/>
          <ac:grpSpMkLst>
            <pc:docMk/>
            <pc:sldMk cId="1638378349" sldId="2075"/>
            <ac:grpSpMk id="5" creationId="{7E03393B-0114-CD8F-E601-C4B9ADAAF2F4}"/>
          </ac:grpSpMkLst>
        </pc:grpChg>
      </pc:sldChg>
      <pc:sldChg chg="addSp delSp modSp add del mod">
        <pc:chgData name="Matthijs Blokzijl" userId="d3d8a283-39c9-4cf5-9df2-2ab6df6cafa9" providerId="ADAL" clId="{0A4B6DA4-17CA-4BE0-9DF0-8386B1413BAC}" dt="2024-04-11T13:28:17.973" v="9440" actId="47"/>
        <pc:sldMkLst>
          <pc:docMk/>
          <pc:sldMk cId="2170132710" sldId="2076"/>
        </pc:sldMkLst>
        <pc:spChg chg="mod">
          <ac:chgData name="Matthijs Blokzijl" userId="d3d8a283-39c9-4cf5-9df2-2ab6df6cafa9" providerId="ADAL" clId="{0A4B6DA4-17CA-4BE0-9DF0-8386B1413BAC}" dt="2024-04-11T07:19:53.135" v="1685" actId="20577"/>
          <ac:spMkLst>
            <pc:docMk/>
            <pc:sldMk cId="2170132710" sldId="2076"/>
            <ac:spMk id="2" creationId="{24AA9AC4-D221-1E8B-D641-76C8E695BD76}"/>
          </ac:spMkLst>
        </pc:spChg>
        <pc:spChg chg="mod">
          <ac:chgData name="Matthijs Blokzijl" userId="d3d8a283-39c9-4cf5-9df2-2ab6df6cafa9" providerId="ADAL" clId="{0A4B6DA4-17CA-4BE0-9DF0-8386B1413BAC}" dt="2024-04-11T07:32:54.655" v="2351"/>
          <ac:spMkLst>
            <pc:docMk/>
            <pc:sldMk cId="2170132710" sldId="2076"/>
            <ac:spMk id="12" creationId="{F88B999D-04F8-1B82-857F-83B72CDE9058}"/>
          </ac:spMkLst>
        </pc:spChg>
        <pc:spChg chg="mod">
          <ac:chgData name="Matthijs Blokzijl" userId="d3d8a283-39c9-4cf5-9df2-2ab6df6cafa9" providerId="ADAL" clId="{0A4B6DA4-17CA-4BE0-9DF0-8386B1413BAC}" dt="2024-04-11T07:32:54.655" v="2351"/>
          <ac:spMkLst>
            <pc:docMk/>
            <pc:sldMk cId="2170132710" sldId="2076"/>
            <ac:spMk id="17" creationId="{77082122-CEDC-EF41-0EB3-25DE8FA21BBE}"/>
          </ac:spMkLst>
        </pc:spChg>
        <pc:grpChg chg="add mod">
          <ac:chgData name="Matthijs Blokzijl" userId="d3d8a283-39c9-4cf5-9df2-2ab6df6cafa9" providerId="ADAL" clId="{0A4B6DA4-17CA-4BE0-9DF0-8386B1413BAC}" dt="2024-04-11T07:32:54.655" v="2351"/>
          <ac:grpSpMkLst>
            <pc:docMk/>
            <pc:sldMk cId="2170132710" sldId="2076"/>
            <ac:grpSpMk id="3" creationId="{246C6968-9247-316C-18CC-B15E26A9678E}"/>
          </ac:grpSpMkLst>
        </pc:grpChg>
        <pc:grpChg chg="del">
          <ac:chgData name="Matthijs Blokzijl" userId="d3d8a283-39c9-4cf5-9df2-2ab6df6cafa9" providerId="ADAL" clId="{0A4B6DA4-17CA-4BE0-9DF0-8386B1413BAC}" dt="2024-04-11T07:32:54.455" v="2350" actId="478"/>
          <ac:grpSpMkLst>
            <pc:docMk/>
            <pc:sldMk cId="2170132710" sldId="2076"/>
            <ac:grpSpMk id="5" creationId="{7E03393B-0114-CD8F-E601-C4B9ADAAF2F4}"/>
          </ac:grpSpMkLst>
        </pc:grpChg>
      </pc:sldChg>
      <pc:sldChg chg="addSp delSp modSp add del mod">
        <pc:chgData name="Matthijs Blokzijl" userId="d3d8a283-39c9-4cf5-9df2-2ab6df6cafa9" providerId="ADAL" clId="{0A4B6DA4-17CA-4BE0-9DF0-8386B1413BAC}" dt="2024-04-11T14:24:57.032" v="11068" actId="47"/>
        <pc:sldMkLst>
          <pc:docMk/>
          <pc:sldMk cId="2788902732" sldId="2077"/>
        </pc:sldMkLst>
        <pc:spChg chg="mod">
          <ac:chgData name="Matthijs Blokzijl" userId="d3d8a283-39c9-4cf5-9df2-2ab6df6cafa9" providerId="ADAL" clId="{0A4B6DA4-17CA-4BE0-9DF0-8386B1413BAC}" dt="2024-04-11T07:20:49.905" v="1735" actId="20577"/>
          <ac:spMkLst>
            <pc:docMk/>
            <pc:sldMk cId="2788902732" sldId="2077"/>
            <ac:spMk id="2" creationId="{24AA9AC4-D221-1E8B-D641-76C8E695BD76}"/>
          </ac:spMkLst>
        </pc:spChg>
        <pc:spChg chg="mod">
          <ac:chgData name="Matthijs Blokzijl" userId="d3d8a283-39c9-4cf5-9df2-2ab6df6cafa9" providerId="ADAL" clId="{0A4B6DA4-17CA-4BE0-9DF0-8386B1413BAC}" dt="2024-04-11T07:32:57.515" v="2353"/>
          <ac:spMkLst>
            <pc:docMk/>
            <pc:sldMk cId="2788902732" sldId="2077"/>
            <ac:spMk id="12" creationId="{50EDC8FA-5646-44B3-D0EB-55996AE9A272}"/>
          </ac:spMkLst>
        </pc:spChg>
        <pc:spChg chg="mod">
          <ac:chgData name="Matthijs Blokzijl" userId="d3d8a283-39c9-4cf5-9df2-2ab6df6cafa9" providerId="ADAL" clId="{0A4B6DA4-17CA-4BE0-9DF0-8386B1413BAC}" dt="2024-04-11T07:32:57.515" v="2353"/>
          <ac:spMkLst>
            <pc:docMk/>
            <pc:sldMk cId="2788902732" sldId="2077"/>
            <ac:spMk id="17" creationId="{B950D1F2-6AE1-6C87-5509-EC19E57D828D}"/>
          </ac:spMkLst>
        </pc:spChg>
        <pc:grpChg chg="add mod">
          <ac:chgData name="Matthijs Blokzijl" userId="d3d8a283-39c9-4cf5-9df2-2ab6df6cafa9" providerId="ADAL" clId="{0A4B6DA4-17CA-4BE0-9DF0-8386B1413BAC}" dt="2024-04-11T07:32:57.515" v="2353"/>
          <ac:grpSpMkLst>
            <pc:docMk/>
            <pc:sldMk cId="2788902732" sldId="2077"/>
            <ac:grpSpMk id="3" creationId="{BA4824A2-056E-54B6-1F27-1FE9854EF40C}"/>
          </ac:grpSpMkLst>
        </pc:grpChg>
        <pc:grpChg chg="del">
          <ac:chgData name="Matthijs Blokzijl" userId="d3d8a283-39c9-4cf5-9df2-2ab6df6cafa9" providerId="ADAL" clId="{0A4B6DA4-17CA-4BE0-9DF0-8386B1413BAC}" dt="2024-04-11T07:32:57.330" v="2352" actId="478"/>
          <ac:grpSpMkLst>
            <pc:docMk/>
            <pc:sldMk cId="2788902732" sldId="2077"/>
            <ac:grpSpMk id="5" creationId="{7E03393B-0114-CD8F-E601-C4B9ADAAF2F4}"/>
          </ac:grpSpMkLst>
        </pc:grpChg>
      </pc:sldChg>
      <pc:sldChg chg="modSp add del mod">
        <pc:chgData name="Matthijs Blokzijl" userId="d3d8a283-39c9-4cf5-9df2-2ab6df6cafa9" providerId="ADAL" clId="{0A4B6DA4-17CA-4BE0-9DF0-8386B1413BAC}" dt="2024-04-11T14:24:58.162" v="11069" actId="47"/>
        <pc:sldMkLst>
          <pc:docMk/>
          <pc:sldMk cId="495776556" sldId="2078"/>
        </pc:sldMkLst>
        <pc:spChg chg="mod">
          <ac:chgData name="Matthijs Blokzijl" userId="d3d8a283-39c9-4cf5-9df2-2ab6df6cafa9" providerId="ADAL" clId="{0A4B6DA4-17CA-4BE0-9DF0-8386B1413BAC}" dt="2024-04-11T07:21:04.865" v="1762" actId="20577"/>
          <ac:spMkLst>
            <pc:docMk/>
            <pc:sldMk cId="495776556" sldId="2078"/>
            <ac:spMk id="2" creationId="{24AA9AC4-D221-1E8B-D641-76C8E695BD76}"/>
          </ac:spMkLst>
        </pc:spChg>
      </pc:sldChg>
      <pc:sldChg chg="addSp delSp modSp add del mod">
        <pc:chgData name="Matthijs Blokzijl" userId="d3d8a283-39c9-4cf5-9df2-2ab6df6cafa9" providerId="ADAL" clId="{0A4B6DA4-17CA-4BE0-9DF0-8386B1413BAC}" dt="2024-04-11T14:45:44.591" v="11167" actId="47"/>
        <pc:sldMkLst>
          <pc:docMk/>
          <pc:sldMk cId="422910267" sldId="2079"/>
        </pc:sldMkLst>
        <pc:spChg chg="mod">
          <ac:chgData name="Matthijs Blokzijl" userId="d3d8a283-39c9-4cf5-9df2-2ab6df6cafa9" providerId="ADAL" clId="{0A4B6DA4-17CA-4BE0-9DF0-8386B1413BAC}" dt="2024-04-11T07:21:18.851" v="1779" actId="20577"/>
          <ac:spMkLst>
            <pc:docMk/>
            <pc:sldMk cId="422910267" sldId="2079"/>
            <ac:spMk id="2" creationId="{24AA9AC4-D221-1E8B-D641-76C8E695BD76}"/>
          </ac:spMkLst>
        </pc:spChg>
        <pc:spChg chg="mod">
          <ac:chgData name="Matthijs Blokzijl" userId="d3d8a283-39c9-4cf5-9df2-2ab6df6cafa9" providerId="ADAL" clId="{0A4B6DA4-17CA-4BE0-9DF0-8386B1413BAC}" dt="2024-04-11T07:33:01.655" v="2355"/>
          <ac:spMkLst>
            <pc:docMk/>
            <pc:sldMk cId="422910267" sldId="2079"/>
            <ac:spMk id="12" creationId="{47C9C9E1-F74B-A2EF-00B6-AD1C0BC3D3E4}"/>
          </ac:spMkLst>
        </pc:spChg>
        <pc:spChg chg="mod">
          <ac:chgData name="Matthijs Blokzijl" userId="d3d8a283-39c9-4cf5-9df2-2ab6df6cafa9" providerId="ADAL" clId="{0A4B6DA4-17CA-4BE0-9DF0-8386B1413BAC}" dt="2024-04-11T07:33:01.655" v="2355"/>
          <ac:spMkLst>
            <pc:docMk/>
            <pc:sldMk cId="422910267" sldId="2079"/>
            <ac:spMk id="17" creationId="{C2C1DBBF-9E4B-552F-6D2B-90EFD4CC034A}"/>
          </ac:spMkLst>
        </pc:spChg>
        <pc:grpChg chg="add mod">
          <ac:chgData name="Matthijs Blokzijl" userId="d3d8a283-39c9-4cf5-9df2-2ab6df6cafa9" providerId="ADAL" clId="{0A4B6DA4-17CA-4BE0-9DF0-8386B1413BAC}" dt="2024-04-11T07:33:01.655" v="2355"/>
          <ac:grpSpMkLst>
            <pc:docMk/>
            <pc:sldMk cId="422910267" sldId="2079"/>
            <ac:grpSpMk id="3" creationId="{AD160153-8377-E4E7-FC30-AF457ACC22CA}"/>
          </ac:grpSpMkLst>
        </pc:grpChg>
        <pc:grpChg chg="del">
          <ac:chgData name="Matthijs Blokzijl" userId="d3d8a283-39c9-4cf5-9df2-2ab6df6cafa9" providerId="ADAL" clId="{0A4B6DA4-17CA-4BE0-9DF0-8386B1413BAC}" dt="2024-04-11T07:33:01.425" v="2354" actId="478"/>
          <ac:grpSpMkLst>
            <pc:docMk/>
            <pc:sldMk cId="422910267" sldId="2079"/>
            <ac:grpSpMk id="5" creationId="{7E03393B-0114-CD8F-E601-C4B9ADAAF2F4}"/>
          </ac:grpSpMkLst>
        </pc:grpChg>
      </pc:sldChg>
      <pc:sldChg chg="addSp delSp modSp add del mod">
        <pc:chgData name="Matthijs Blokzijl" userId="d3d8a283-39c9-4cf5-9df2-2ab6df6cafa9" providerId="ADAL" clId="{0A4B6DA4-17CA-4BE0-9DF0-8386B1413BAC}" dt="2024-04-11T14:45:47.302" v="11168" actId="47"/>
        <pc:sldMkLst>
          <pc:docMk/>
          <pc:sldMk cId="3208866482" sldId="2080"/>
        </pc:sldMkLst>
        <pc:spChg chg="mod">
          <ac:chgData name="Matthijs Blokzijl" userId="d3d8a283-39c9-4cf5-9df2-2ab6df6cafa9" providerId="ADAL" clId="{0A4B6DA4-17CA-4BE0-9DF0-8386B1413BAC}" dt="2024-04-11T07:21:36.475" v="1808" actId="20577"/>
          <ac:spMkLst>
            <pc:docMk/>
            <pc:sldMk cId="3208866482" sldId="2080"/>
            <ac:spMk id="2" creationId="{24AA9AC4-D221-1E8B-D641-76C8E695BD76}"/>
          </ac:spMkLst>
        </pc:spChg>
        <pc:spChg chg="mod">
          <ac:chgData name="Matthijs Blokzijl" userId="d3d8a283-39c9-4cf5-9df2-2ab6df6cafa9" providerId="ADAL" clId="{0A4B6DA4-17CA-4BE0-9DF0-8386B1413BAC}" dt="2024-04-11T07:33:05.280" v="2357"/>
          <ac:spMkLst>
            <pc:docMk/>
            <pc:sldMk cId="3208866482" sldId="2080"/>
            <ac:spMk id="12" creationId="{C15F6B7B-8BB8-76DE-FBD5-2FCC22945154}"/>
          </ac:spMkLst>
        </pc:spChg>
        <pc:spChg chg="mod">
          <ac:chgData name="Matthijs Blokzijl" userId="d3d8a283-39c9-4cf5-9df2-2ab6df6cafa9" providerId="ADAL" clId="{0A4B6DA4-17CA-4BE0-9DF0-8386B1413BAC}" dt="2024-04-11T07:33:05.280" v="2357"/>
          <ac:spMkLst>
            <pc:docMk/>
            <pc:sldMk cId="3208866482" sldId="2080"/>
            <ac:spMk id="17" creationId="{8A098308-3044-0D0C-17C7-B9AB18E92A66}"/>
          </ac:spMkLst>
        </pc:spChg>
        <pc:grpChg chg="add mod">
          <ac:chgData name="Matthijs Blokzijl" userId="d3d8a283-39c9-4cf5-9df2-2ab6df6cafa9" providerId="ADAL" clId="{0A4B6DA4-17CA-4BE0-9DF0-8386B1413BAC}" dt="2024-04-11T07:33:05.280" v="2357"/>
          <ac:grpSpMkLst>
            <pc:docMk/>
            <pc:sldMk cId="3208866482" sldId="2080"/>
            <ac:grpSpMk id="3" creationId="{BBF7829D-C365-7201-69F1-DFDC67B3E12B}"/>
          </ac:grpSpMkLst>
        </pc:grpChg>
        <pc:grpChg chg="del">
          <ac:chgData name="Matthijs Blokzijl" userId="d3d8a283-39c9-4cf5-9df2-2ab6df6cafa9" providerId="ADAL" clId="{0A4B6DA4-17CA-4BE0-9DF0-8386B1413BAC}" dt="2024-04-11T07:33:05.075" v="2356" actId="478"/>
          <ac:grpSpMkLst>
            <pc:docMk/>
            <pc:sldMk cId="3208866482" sldId="2080"/>
            <ac:grpSpMk id="5" creationId="{7E03393B-0114-CD8F-E601-C4B9ADAAF2F4}"/>
          </ac:grpSpMkLst>
        </pc:grpChg>
      </pc:sldChg>
      <pc:sldChg chg="addSp delSp modSp add mod ord">
        <pc:chgData name="Matthijs Blokzijl" userId="d3d8a283-39c9-4cf5-9df2-2ab6df6cafa9" providerId="ADAL" clId="{0A4B6DA4-17CA-4BE0-9DF0-8386B1413BAC}" dt="2024-04-18T08:42:52.795" v="22100" actId="207"/>
        <pc:sldMkLst>
          <pc:docMk/>
          <pc:sldMk cId="4240146811" sldId="2081"/>
        </pc:sldMkLst>
        <pc:spChg chg="mod">
          <ac:chgData name="Matthijs Blokzijl" userId="d3d8a283-39c9-4cf5-9df2-2ab6df6cafa9" providerId="ADAL" clId="{0A4B6DA4-17CA-4BE0-9DF0-8386B1413BAC}" dt="2024-04-15T15:04:30.688" v="22063" actId="20577"/>
          <ac:spMkLst>
            <pc:docMk/>
            <pc:sldMk cId="4240146811" sldId="2081"/>
            <ac:spMk id="2" creationId="{24AA9AC4-D221-1E8B-D641-76C8E695BD76}"/>
          </ac:spMkLst>
        </pc:spChg>
        <pc:spChg chg="mod">
          <ac:chgData name="Matthijs Blokzijl" userId="d3d8a283-39c9-4cf5-9df2-2ab6df6cafa9" providerId="ADAL" clId="{0A4B6DA4-17CA-4BE0-9DF0-8386B1413BAC}" dt="2024-04-12T07:38:06.405" v="11498" actId="20577"/>
          <ac:spMkLst>
            <pc:docMk/>
            <pc:sldMk cId="4240146811" sldId="2081"/>
            <ac:spMk id="6" creationId="{7F16043B-3D87-8879-FD3D-46E3C83CEACE}"/>
          </ac:spMkLst>
        </pc:spChg>
        <pc:spChg chg="mod">
          <ac:chgData name="Matthijs Blokzijl" userId="d3d8a283-39c9-4cf5-9df2-2ab6df6cafa9" providerId="ADAL" clId="{0A4B6DA4-17CA-4BE0-9DF0-8386B1413BAC}" dt="2024-04-11T09:52:05.172" v="3654" actId="20577"/>
          <ac:spMkLst>
            <pc:docMk/>
            <pc:sldMk cId="4240146811" sldId="2081"/>
            <ac:spMk id="9" creationId="{B085D9F4-32C8-287D-2EE5-CB3F6FC7D1AE}"/>
          </ac:spMkLst>
        </pc:spChg>
        <pc:spChg chg="mod">
          <ac:chgData name="Matthijs Blokzijl" userId="d3d8a283-39c9-4cf5-9df2-2ab6df6cafa9" providerId="ADAL" clId="{0A4B6DA4-17CA-4BE0-9DF0-8386B1413BAC}" dt="2024-04-11T13:30:19.883" v="9522" actId="20577"/>
          <ac:spMkLst>
            <pc:docMk/>
            <pc:sldMk cId="4240146811" sldId="2081"/>
            <ac:spMk id="15" creationId="{24497D5C-EBB5-F614-DFD2-B19C6FEE252F}"/>
          </ac:spMkLst>
        </pc:spChg>
        <pc:spChg chg="add mod">
          <ac:chgData name="Matthijs Blokzijl" userId="d3d8a283-39c9-4cf5-9df2-2ab6df6cafa9" providerId="ADAL" clId="{0A4B6DA4-17CA-4BE0-9DF0-8386B1413BAC}" dt="2024-04-11T14:24:34.421" v="11064" actId="167"/>
          <ac:spMkLst>
            <pc:docMk/>
            <pc:sldMk cId="4240146811" sldId="2081"/>
            <ac:spMk id="21" creationId="{3D84379B-4304-C466-8B53-ADF522ED4CC4}"/>
          </ac:spMkLst>
        </pc:spChg>
        <pc:spChg chg="mod">
          <ac:chgData name="Matthijs Blokzijl" userId="d3d8a283-39c9-4cf5-9df2-2ab6df6cafa9" providerId="ADAL" clId="{0A4B6DA4-17CA-4BE0-9DF0-8386B1413BAC}" dt="2024-04-11T11:25:32.828" v="5103" actId="207"/>
          <ac:spMkLst>
            <pc:docMk/>
            <pc:sldMk cId="4240146811" sldId="2081"/>
            <ac:spMk id="22" creationId="{F1DF1A19-2EC8-90A9-C7C9-6DFB5D5CDF97}"/>
          </ac:spMkLst>
        </pc:spChg>
        <pc:spChg chg="mod">
          <ac:chgData name="Matthijs Blokzijl" userId="d3d8a283-39c9-4cf5-9df2-2ab6df6cafa9" providerId="ADAL" clId="{0A4B6DA4-17CA-4BE0-9DF0-8386B1413BAC}" dt="2024-04-11T11:25:32.828" v="5103" actId="207"/>
          <ac:spMkLst>
            <pc:docMk/>
            <pc:sldMk cId="4240146811" sldId="2081"/>
            <ac:spMk id="23" creationId="{8FA07DD8-56AC-557C-0888-00D54D3B22D4}"/>
          </ac:spMkLst>
        </pc:spChg>
        <pc:spChg chg="mod">
          <ac:chgData name="Matthijs Blokzijl" userId="d3d8a283-39c9-4cf5-9df2-2ab6df6cafa9" providerId="ADAL" clId="{0A4B6DA4-17CA-4BE0-9DF0-8386B1413BAC}" dt="2024-04-11T11:25:32.828" v="5103" actId="207"/>
          <ac:spMkLst>
            <pc:docMk/>
            <pc:sldMk cId="4240146811" sldId="2081"/>
            <ac:spMk id="25" creationId="{42E9979A-BE86-9251-6A40-25B027A51B52}"/>
          </ac:spMkLst>
        </pc:spChg>
        <pc:spChg chg="mod">
          <ac:chgData name="Matthijs Blokzijl" userId="d3d8a283-39c9-4cf5-9df2-2ab6df6cafa9" providerId="ADAL" clId="{0A4B6DA4-17CA-4BE0-9DF0-8386B1413BAC}" dt="2024-04-11T11:25:32.828" v="5103" actId="207"/>
          <ac:spMkLst>
            <pc:docMk/>
            <pc:sldMk cId="4240146811" sldId="2081"/>
            <ac:spMk id="34" creationId="{56C05E21-6A99-2CC2-9A3D-2E2644F3A25E}"/>
          </ac:spMkLst>
        </pc:spChg>
        <pc:spChg chg="mod">
          <ac:chgData name="Matthijs Blokzijl" userId="d3d8a283-39c9-4cf5-9df2-2ab6df6cafa9" providerId="ADAL" clId="{0A4B6DA4-17CA-4BE0-9DF0-8386B1413BAC}" dt="2024-04-18T08:42:50.424" v="22099" actId="207"/>
          <ac:spMkLst>
            <pc:docMk/>
            <pc:sldMk cId="4240146811" sldId="2081"/>
            <ac:spMk id="35" creationId="{276718D5-8B4D-12D9-2317-4BECD55707E3}"/>
          </ac:spMkLst>
        </pc:spChg>
        <pc:spChg chg="mod">
          <ac:chgData name="Matthijs Blokzijl" userId="d3d8a283-39c9-4cf5-9df2-2ab6df6cafa9" providerId="ADAL" clId="{0A4B6DA4-17CA-4BE0-9DF0-8386B1413BAC}" dt="2024-04-11T11:25:32.828" v="5103" actId="207"/>
          <ac:spMkLst>
            <pc:docMk/>
            <pc:sldMk cId="4240146811" sldId="2081"/>
            <ac:spMk id="36" creationId="{AA46BAC3-7055-6838-0EAE-35A269B4EC93}"/>
          </ac:spMkLst>
        </pc:spChg>
        <pc:spChg chg="del">
          <ac:chgData name="Matthijs Blokzijl" userId="d3d8a283-39c9-4cf5-9df2-2ab6df6cafa9" providerId="ADAL" clId="{0A4B6DA4-17CA-4BE0-9DF0-8386B1413BAC}" dt="2024-04-11T14:24:32.457" v="11062" actId="478"/>
          <ac:spMkLst>
            <pc:docMk/>
            <pc:sldMk cId="4240146811" sldId="2081"/>
            <ac:spMk id="39" creationId="{AB934772-C73B-0FF8-92B9-84D8454CA5AA}"/>
          </ac:spMkLst>
        </pc:spChg>
        <pc:spChg chg="mod">
          <ac:chgData name="Matthijs Blokzijl" userId="d3d8a283-39c9-4cf5-9df2-2ab6df6cafa9" providerId="ADAL" clId="{0A4B6DA4-17CA-4BE0-9DF0-8386B1413BAC}" dt="2024-04-11T11:25:32.828" v="5103" actId="207"/>
          <ac:spMkLst>
            <pc:docMk/>
            <pc:sldMk cId="4240146811" sldId="2081"/>
            <ac:spMk id="47" creationId="{5B39B056-1A74-8E00-8CC4-35AEA909853F}"/>
          </ac:spMkLst>
        </pc:spChg>
        <pc:spChg chg="mod">
          <ac:chgData name="Matthijs Blokzijl" userId="d3d8a283-39c9-4cf5-9df2-2ab6df6cafa9" providerId="ADAL" clId="{0A4B6DA4-17CA-4BE0-9DF0-8386B1413BAC}" dt="2024-04-11T11:25:32.828" v="5103" actId="207"/>
          <ac:spMkLst>
            <pc:docMk/>
            <pc:sldMk cId="4240146811" sldId="2081"/>
            <ac:spMk id="49" creationId="{08DAADA4-291A-D254-9FBA-6444209C393A}"/>
          </ac:spMkLst>
        </pc:spChg>
        <pc:spChg chg="mod">
          <ac:chgData name="Matthijs Blokzijl" userId="d3d8a283-39c9-4cf5-9df2-2ab6df6cafa9" providerId="ADAL" clId="{0A4B6DA4-17CA-4BE0-9DF0-8386B1413BAC}" dt="2024-04-18T08:40:41.936" v="22091" actId="207"/>
          <ac:spMkLst>
            <pc:docMk/>
            <pc:sldMk cId="4240146811" sldId="2081"/>
            <ac:spMk id="50" creationId="{EA6AC599-96C1-61E4-F6E6-112FD24A50AF}"/>
          </ac:spMkLst>
        </pc:spChg>
        <pc:spChg chg="mod">
          <ac:chgData name="Matthijs Blokzijl" userId="d3d8a283-39c9-4cf5-9df2-2ab6df6cafa9" providerId="ADAL" clId="{0A4B6DA4-17CA-4BE0-9DF0-8386B1413BAC}" dt="2024-04-12T10:58:29.537" v="15662" actId="207"/>
          <ac:spMkLst>
            <pc:docMk/>
            <pc:sldMk cId="4240146811" sldId="2081"/>
            <ac:spMk id="54" creationId="{3BE90562-BBB1-0DF8-AA3D-3934C10270F6}"/>
          </ac:spMkLst>
        </pc:spChg>
        <pc:spChg chg="mod">
          <ac:chgData name="Matthijs Blokzijl" userId="d3d8a283-39c9-4cf5-9df2-2ab6df6cafa9" providerId="ADAL" clId="{0A4B6DA4-17CA-4BE0-9DF0-8386B1413BAC}" dt="2024-04-11T11:37:21.591" v="5540" actId="20577"/>
          <ac:spMkLst>
            <pc:docMk/>
            <pc:sldMk cId="4240146811" sldId="2081"/>
            <ac:spMk id="55" creationId="{F70B39F0-7CE1-C4F2-62C4-1C3B6D49A72E}"/>
          </ac:spMkLst>
        </pc:spChg>
        <pc:spChg chg="mod">
          <ac:chgData name="Matthijs Blokzijl" userId="d3d8a283-39c9-4cf5-9df2-2ab6df6cafa9" providerId="ADAL" clId="{0A4B6DA4-17CA-4BE0-9DF0-8386B1413BAC}" dt="2024-04-11T11:25:32.828" v="5103" actId="207"/>
          <ac:spMkLst>
            <pc:docMk/>
            <pc:sldMk cId="4240146811" sldId="2081"/>
            <ac:spMk id="124" creationId="{02747D16-2C90-4B7C-A895-F78963E0DCF9}"/>
          </ac:spMkLst>
        </pc:spChg>
        <pc:picChg chg="del">
          <ac:chgData name="Matthijs Blokzijl" userId="d3d8a283-39c9-4cf5-9df2-2ab6df6cafa9" providerId="ADAL" clId="{0A4B6DA4-17CA-4BE0-9DF0-8386B1413BAC}" dt="2024-04-11T09:49:58.521" v="3497" actId="478"/>
          <ac:picMkLst>
            <pc:docMk/>
            <pc:sldMk cId="4240146811" sldId="2081"/>
            <ac:picMk id="3" creationId="{A98080D1-A875-6957-B9FE-20E29CAD05FA}"/>
          </ac:picMkLst>
        </pc:picChg>
        <pc:picChg chg="add mod modCrop">
          <ac:chgData name="Matthijs Blokzijl" userId="d3d8a283-39c9-4cf5-9df2-2ab6df6cafa9" providerId="ADAL" clId="{0A4B6DA4-17CA-4BE0-9DF0-8386B1413BAC}" dt="2024-04-11T09:50:44.912" v="3507" actId="14100"/>
          <ac:picMkLst>
            <pc:docMk/>
            <pc:sldMk cId="4240146811" sldId="2081"/>
            <ac:picMk id="12" creationId="{DADEAB77-27F2-1582-CB1D-A53B0DE1BA97}"/>
          </ac:picMkLst>
        </pc:picChg>
        <pc:picChg chg="add mod modCrop">
          <ac:chgData name="Matthijs Blokzijl" userId="d3d8a283-39c9-4cf5-9df2-2ab6df6cafa9" providerId="ADAL" clId="{0A4B6DA4-17CA-4BE0-9DF0-8386B1413BAC}" dt="2024-04-11T09:50:33.972" v="3505" actId="732"/>
          <ac:picMkLst>
            <pc:docMk/>
            <pc:sldMk cId="4240146811" sldId="2081"/>
            <ac:picMk id="17" creationId="{52019652-B54B-F95B-35C9-AFACB502BE31}"/>
          </ac:picMkLst>
        </pc:picChg>
        <pc:picChg chg="mod">
          <ac:chgData name="Matthijs Blokzijl" userId="d3d8a283-39c9-4cf5-9df2-2ab6df6cafa9" providerId="ADAL" clId="{0A4B6DA4-17CA-4BE0-9DF0-8386B1413BAC}" dt="2024-04-11T11:25:48.781" v="5104" actId="207"/>
          <ac:picMkLst>
            <pc:docMk/>
            <pc:sldMk cId="4240146811" sldId="2081"/>
            <ac:picMk id="18" creationId="{69DB1579-0481-B0D1-9D59-F9F5D6746E80}"/>
          </ac:picMkLst>
        </pc:picChg>
        <pc:picChg chg="mod">
          <ac:chgData name="Matthijs Blokzijl" userId="d3d8a283-39c9-4cf5-9df2-2ab6df6cafa9" providerId="ADAL" clId="{0A4B6DA4-17CA-4BE0-9DF0-8386B1413BAC}" dt="2024-04-11T11:25:48.781" v="5104" actId="207"/>
          <ac:picMkLst>
            <pc:docMk/>
            <pc:sldMk cId="4240146811" sldId="2081"/>
            <ac:picMk id="20" creationId="{71DD535D-263D-E374-F027-B6B32E2CAF2B}"/>
          </ac:picMkLst>
        </pc:picChg>
        <pc:picChg chg="mod">
          <ac:chgData name="Matthijs Blokzijl" userId="d3d8a283-39c9-4cf5-9df2-2ab6df6cafa9" providerId="ADAL" clId="{0A4B6DA4-17CA-4BE0-9DF0-8386B1413BAC}" dt="2024-04-11T11:25:48.781" v="5104" actId="207"/>
          <ac:picMkLst>
            <pc:docMk/>
            <pc:sldMk cId="4240146811" sldId="2081"/>
            <ac:picMk id="29" creationId="{3F4A6A94-9BEB-20CE-B2C0-097A7F1616AC}"/>
          </ac:picMkLst>
        </pc:picChg>
        <pc:picChg chg="mod">
          <ac:chgData name="Matthijs Blokzijl" userId="d3d8a283-39c9-4cf5-9df2-2ab6df6cafa9" providerId="ADAL" clId="{0A4B6DA4-17CA-4BE0-9DF0-8386B1413BAC}" dt="2024-04-18T08:42:52.795" v="22100" actId="207"/>
          <ac:picMkLst>
            <pc:docMk/>
            <pc:sldMk cId="4240146811" sldId="2081"/>
            <ac:picMk id="30" creationId="{DD344B69-1097-9365-51BC-3085589C9C0F}"/>
          </ac:picMkLst>
        </pc:picChg>
        <pc:picChg chg="mod">
          <ac:chgData name="Matthijs Blokzijl" userId="d3d8a283-39c9-4cf5-9df2-2ab6df6cafa9" providerId="ADAL" clId="{0A4B6DA4-17CA-4BE0-9DF0-8386B1413BAC}" dt="2024-04-11T11:25:48.781" v="5104" actId="207"/>
          <ac:picMkLst>
            <pc:docMk/>
            <pc:sldMk cId="4240146811" sldId="2081"/>
            <ac:picMk id="31" creationId="{4A21EF33-1C3F-E03F-3A3C-F57FC847B184}"/>
          </ac:picMkLst>
        </pc:picChg>
        <pc:picChg chg="mod">
          <ac:chgData name="Matthijs Blokzijl" userId="d3d8a283-39c9-4cf5-9df2-2ab6df6cafa9" providerId="ADAL" clId="{0A4B6DA4-17CA-4BE0-9DF0-8386B1413BAC}" dt="2024-04-11T11:25:48.781" v="5104" actId="207"/>
          <ac:picMkLst>
            <pc:docMk/>
            <pc:sldMk cId="4240146811" sldId="2081"/>
            <ac:picMk id="42" creationId="{04C5F17E-8429-CD69-F475-CA90BB140B4C}"/>
          </ac:picMkLst>
        </pc:picChg>
        <pc:picChg chg="mod">
          <ac:chgData name="Matthijs Blokzijl" userId="d3d8a283-39c9-4cf5-9df2-2ab6df6cafa9" providerId="ADAL" clId="{0A4B6DA4-17CA-4BE0-9DF0-8386B1413BAC}" dt="2024-04-11T11:25:48.781" v="5104" actId="207"/>
          <ac:picMkLst>
            <pc:docMk/>
            <pc:sldMk cId="4240146811" sldId="2081"/>
            <ac:picMk id="44" creationId="{12A0406D-309A-1B87-A073-D930D0019444}"/>
          </ac:picMkLst>
        </pc:picChg>
        <pc:picChg chg="mod">
          <ac:chgData name="Matthijs Blokzijl" userId="d3d8a283-39c9-4cf5-9df2-2ab6df6cafa9" providerId="ADAL" clId="{0A4B6DA4-17CA-4BE0-9DF0-8386B1413BAC}" dt="2024-04-18T08:40:48.832" v="22092" actId="207"/>
          <ac:picMkLst>
            <pc:docMk/>
            <pc:sldMk cId="4240146811" sldId="2081"/>
            <ac:picMk id="45" creationId="{954753B4-6E97-8396-0159-E4C5F1DCA808}"/>
          </ac:picMkLst>
        </pc:picChg>
        <pc:picChg chg="mod">
          <ac:chgData name="Matthijs Blokzijl" userId="d3d8a283-39c9-4cf5-9df2-2ab6df6cafa9" providerId="ADAL" clId="{0A4B6DA4-17CA-4BE0-9DF0-8386B1413BAC}" dt="2024-04-11T11:25:55.181" v="5106" actId="207"/>
          <ac:picMkLst>
            <pc:docMk/>
            <pc:sldMk cId="4240146811" sldId="2081"/>
            <ac:picMk id="51" creationId="{0800AAA7-A307-4C34-9228-A7D19DD72CC9}"/>
          </ac:picMkLst>
        </pc:picChg>
        <pc:picChg chg="mod">
          <ac:chgData name="Matthijs Blokzijl" userId="d3d8a283-39c9-4cf5-9df2-2ab6df6cafa9" providerId="ADAL" clId="{0A4B6DA4-17CA-4BE0-9DF0-8386B1413BAC}" dt="2024-04-11T11:25:48.781" v="5104" actId="207"/>
          <ac:picMkLst>
            <pc:docMk/>
            <pc:sldMk cId="4240146811" sldId="2081"/>
            <ac:picMk id="129" creationId="{715FD08B-1F1E-42B8-A964-BF465F90BAA8}"/>
          </ac:picMkLst>
        </pc:picChg>
      </pc:sldChg>
      <pc:sldChg chg="addSp delSp modSp add mod">
        <pc:chgData name="Matthijs Blokzijl" userId="d3d8a283-39c9-4cf5-9df2-2ab6df6cafa9" providerId="ADAL" clId="{0A4B6DA4-17CA-4BE0-9DF0-8386B1413BAC}" dt="2024-04-18T08:41:46.547" v="22096" actId="207"/>
        <pc:sldMkLst>
          <pc:docMk/>
          <pc:sldMk cId="1449451414" sldId="2082"/>
        </pc:sldMkLst>
        <pc:spChg chg="mod">
          <ac:chgData name="Matthijs Blokzijl" userId="d3d8a283-39c9-4cf5-9df2-2ab6df6cafa9" providerId="ADAL" clId="{0A4B6DA4-17CA-4BE0-9DF0-8386B1413BAC}" dt="2024-04-15T15:04:48.703" v="22066" actId="20577"/>
          <ac:spMkLst>
            <pc:docMk/>
            <pc:sldMk cId="1449451414" sldId="2082"/>
            <ac:spMk id="2" creationId="{24AA9AC4-D221-1E8B-D641-76C8E695BD76}"/>
          </ac:spMkLst>
        </pc:spChg>
        <pc:spChg chg="mod">
          <ac:chgData name="Matthijs Blokzijl" userId="d3d8a283-39c9-4cf5-9df2-2ab6df6cafa9" providerId="ADAL" clId="{0A4B6DA4-17CA-4BE0-9DF0-8386B1413BAC}" dt="2024-04-12T07:37:52.653" v="11477" actId="113"/>
          <ac:spMkLst>
            <pc:docMk/>
            <pc:sldMk cId="1449451414" sldId="2082"/>
            <ac:spMk id="6" creationId="{7F16043B-3D87-8879-FD3D-46E3C83CEACE}"/>
          </ac:spMkLst>
        </pc:spChg>
        <pc:spChg chg="mod">
          <ac:chgData name="Matthijs Blokzijl" userId="d3d8a283-39c9-4cf5-9df2-2ab6df6cafa9" providerId="ADAL" clId="{0A4B6DA4-17CA-4BE0-9DF0-8386B1413BAC}" dt="2024-04-11T11:32:30.111" v="5342" actId="20577"/>
          <ac:spMkLst>
            <pc:docMk/>
            <pc:sldMk cId="1449451414" sldId="2082"/>
            <ac:spMk id="9" creationId="{B085D9F4-32C8-287D-2EE5-CB3F6FC7D1AE}"/>
          </ac:spMkLst>
        </pc:spChg>
        <pc:spChg chg="mod">
          <ac:chgData name="Matthijs Blokzijl" userId="d3d8a283-39c9-4cf5-9df2-2ab6df6cafa9" providerId="ADAL" clId="{0A4B6DA4-17CA-4BE0-9DF0-8386B1413BAC}" dt="2024-04-11T12:21:18.220" v="6645" actId="20577"/>
          <ac:spMkLst>
            <pc:docMk/>
            <pc:sldMk cId="1449451414" sldId="2082"/>
            <ac:spMk id="15" creationId="{24497D5C-EBB5-F614-DFD2-B19C6FEE252F}"/>
          </ac:spMkLst>
        </pc:spChg>
        <pc:spChg chg="mod">
          <ac:chgData name="Matthijs Blokzijl" userId="d3d8a283-39c9-4cf5-9df2-2ab6df6cafa9" providerId="ADAL" clId="{0A4B6DA4-17CA-4BE0-9DF0-8386B1413BAC}" dt="2024-04-11T12:27:17.397" v="6664" actId="207"/>
          <ac:spMkLst>
            <pc:docMk/>
            <pc:sldMk cId="1449451414" sldId="2082"/>
            <ac:spMk id="23" creationId="{8FA07DD8-56AC-557C-0888-00D54D3B22D4}"/>
          </ac:spMkLst>
        </pc:spChg>
        <pc:spChg chg="mod">
          <ac:chgData name="Matthijs Blokzijl" userId="d3d8a283-39c9-4cf5-9df2-2ab6df6cafa9" providerId="ADAL" clId="{0A4B6DA4-17CA-4BE0-9DF0-8386B1413BAC}" dt="2024-04-11T12:21:34.336" v="6648" actId="207"/>
          <ac:spMkLst>
            <pc:docMk/>
            <pc:sldMk cId="1449451414" sldId="2082"/>
            <ac:spMk id="24" creationId="{7DBC6915-5B61-7A51-242D-DEFCCB6A37C0}"/>
          </ac:spMkLst>
        </pc:spChg>
        <pc:spChg chg="mod">
          <ac:chgData name="Matthijs Blokzijl" userId="d3d8a283-39c9-4cf5-9df2-2ab6df6cafa9" providerId="ADAL" clId="{0A4B6DA4-17CA-4BE0-9DF0-8386B1413BAC}" dt="2024-04-11T12:27:17.397" v="6664" actId="207"/>
          <ac:spMkLst>
            <pc:docMk/>
            <pc:sldMk cId="1449451414" sldId="2082"/>
            <ac:spMk id="34" creationId="{56C05E21-6A99-2CC2-9A3D-2E2644F3A25E}"/>
          </ac:spMkLst>
        </pc:spChg>
        <pc:spChg chg="mod">
          <ac:chgData name="Matthijs Blokzijl" userId="d3d8a283-39c9-4cf5-9df2-2ab6df6cafa9" providerId="ADAL" clId="{0A4B6DA4-17CA-4BE0-9DF0-8386B1413BAC}" dt="2024-04-11T12:21:52.602" v="6650" actId="207"/>
          <ac:spMkLst>
            <pc:docMk/>
            <pc:sldMk cId="1449451414" sldId="2082"/>
            <ac:spMk id="35" creationId="{276718D5-8B4D-12D9-2317-4BECD55707E3}"/>
          </ac:spMkLst>
        </pc:spChg>
        <pc:spChg chg="mod">
          <ac:chgData name="Matthijs Blokzijl" userId="d3d8a283-39c9-4cf5-9df2-2ab6df6cafa9" providerId="ADAL" clId="{0A4B6DA4-17CA-4BE0-9DF0-8386B1413BAC}" dt="2024-04-18T08:41:42.559" v="22095" actId="207"/>
          <ac:spMkLst>
            <pc:docMk/>
            <pc:sldMk cId="1449451414" sldId="2082"/>
            <ac:spMk id="36" creationId="{AA46BAC3-7055-6838-0EAE-35A269B4EC93}"/>
          </ac:spMkLst>
        </pc:spChg>
        <pc:spChg chg="mod">
          <ac:chgData name="Matthijs Blokzijl" userId="d3d8a283-39c9-4cf5-9df2-2ab6df6cafa9" providerId="ADAL" clId="{0A4B6DA4-17CA-4BE0-9DF0-8386B1413BAC}" dt="2024-04-11T12:21:52.602" v="6650" actId="207"/>
          <ac:spMkLst>
            <pc:docMk/>
            <pc:sldMk cId="1449451414" sldId="2082"/>
            <ac:spMk id="37" creationId="{3615459A-DB1D-E422-7355-372131122E8E}"/>
          </ac:spMkLst>
        </pc:spChg>
        <pc:spChg chg="add mod">
          <ac:chgData name="Matthijs Blokzijl" userId="d3d8a283-39c9-4cf5-9df2-2ab6df6cafa9" providerId="ADAL" clId="{0A4B6DA4-17CA-4BE0-9DF0-8386B1413BAC}" dt="2024-04-11T14:24:29.122" v="11061" actId="167"/>
          <ac:spMkLst>
            <pc:docMk/>
            <pc:sldMk cId="1449451414" sldId="2082"/>
            <ac:spMk id="38" creationId="{D46E5F10-34FD-AC8E-D6BA-28F48463DC51}"/>
          </ac:spMkLst>
        </pc:spChg>
        <pc:spChg chg="del">
          <ac:chgData name="Matthijs Blokzijl" userId="d3d8a283-39c9-4cf5-9df2-2ab6df6cafa9" providerId="ADAL" clId="{0A4B6DA4-17CA-4BE0-9DF0-8386B1413BAC}" dt="2024-04-11T14:24:27.151" v="11059" actId="478"/>
          <ac:spMkLst>
            <pc:docMk/>
            <pc:sldMk cId="1449451414" sldId="2082"/>
            <ac:spMk id="39" creationId="{AB934772-C73B-0FF8-92B9-84D8454CA5AA}"/>
          </ac:spMkLst>
        </pc:spChg>
        <pc:spChg chg="mod">
          <ac:chgData name="Matthijs Blokzijl" userId="d3d8a283-39c9-4cf5-9df2-2ab6df6cafa9" providerId="ADAL" clId="{0A4B6DA4-17CA-4BE0-9DF0-8386B1413BAC}" dt="2024-04-11T12:21:52.602" v="6650" actId="207"/>
          <ac:spMkLst>
            <pc:docMk/>
            <pc:sldMk cId="1449451414" sldId="2082"/>
            <ac:spMk id="46" creationId="{119451A5-DF2B-8A2F-FC66-86A9B14F2D61}"/>
          </ac:spMkLst>
        </pc:spChg>
        <pc:spChg chg="mod">
          <ac:chgData name="Matthijs Blokzijl" userId="d3d8a283-39c9-4cf5-9df2-2ab6df6cafa9" providerId="ADAL" clId="{0A4B6DA4-17CA-4BE0-9DF0-8386B1413BAC}" dt="2024-04-11T12:22:23.121" v="6652" actId="207"/>
          <ac:spMkLst>
            <pc:docMk/>
            <pc:sldMk cId="1449451414" sldId="2082"/>
            <ac:spMk id="47" creationId="{5B39B056-1A74-8E00-8CC4-35AEA909853F}"/>
          </ac:spMkLst>
        </pc:spChg>
        <pc:spChg chg="mod">
          <ac:chgData name="Matthijs Blokzijl" userId="d3d8a283-39c9-4cf5-9df2-2ab6df6cafa9" providerId="ADAL" clId="{0A4B6DA4-17CA-4BE0-9DF0-8386B1413BAC}" dt="2024-04-11T12:21:52.602" v="6650" actId="207"/>
          <ac:spMkLst>
            <pc:docMk/>
            <pc:sldMk cId="1449451414" sldId="2082"/>
            <ac:spMk id="48" creationId="{BB76FA1A-36A6-6670-0F27-107994621D9C}"/>
          </ac:spMkLst>
        </pc:spChg>
        <pc:spChg chg="mod">
          <ac:chgData name="Matthijs Blokzijl" userId="d3d8a283-39c9-4cf5-9df2-2ab6df6cafa9" providerId="ADAL" clId="{0A4B6DA4-17CA-4BE0-9DF0-8386B1413BAC}" dt="2024-04-11T12:21:52.602" v="6650" actId="207"/>
          <ac:spMkLst>
            <pc:docMk/>
            <pc:sldMk cId="1449451414" sldId="2082"/>
            <ac:spMk id="50" creationId="{EA6AC599-96C1-61E4-F6E6-112FD24A50AF}"/>
          </ac:spMkLst>
        </pc:spChg>
        <pc:spChg chg="mod">
          <ac:chgData name="Matthijs Blokzijl" userId="d3d8a283-39c9-4cf5-9df2-2ab6df6cafa9" providerId="ADAL" clId="{0A4B6DA4-17CA-4BE0-9DF0-8386B1413BAC}" dt="2024-04-11T12:56:40.625" v="9218" actId="6549"/>
          <ac:spMkLst>
            <pc:docMk/>
            <pc:sldMk cId="1449451414" sldId="2082"/>
            <ac:spMk id="54" creationId="{3BE90562-BBB1-0DF8-AA3D-3934C10270F6}"/>
          </ac:spMkLst>
        </pc:spChg>
        <pc:spChg chg="mod">
          <ac:chgData name="Matthijs Blokzijl" userId="d3d8a283-39c9-4cf5-9df2-2ab6df6cafa9" providerId="ADAL" clId="{0A4B6DA4-17CA-4BE0-9DF0-8386B1413BAC}" dt="2024-04-11T11:37:16.780" v="5529" actId="20577"/>
          <ac:spMkLst>
            <pc:docMk/>
            <pc:sldMk cId="1449451414" sldId="2082"/>
            <ac:spMk id="55" creationId="{F70B39F0-7CE1-C4F2-62C4-1C3B6D49A72E}"/>
          </ac:spMkLst>
        </pc:spChg>
        <pc:spChg chg="mod">
          <ac:chgData name="Matthijs Blokzijl" userId="d3d8a283-39c9-4cf5-9df2-2ab6df6cafa9" providerId="ADAL" clId="{0A4B6DA4-17CA-4BE0-9DF0-8386B1413BAC}" dt="2024-04-18T08:41:42.559" v="22095" actId="207"/>
          <ac:spMkLst>
            <pc:docMk/>
            <pc:sldMk cId="1449451414" sldId="2082"/>
            <ac:spMk id="124" creationId="{02747D16-2C90-4B7C-A895-F78963E0DCF9}"/>
          </ac:spMkLst>
        </pc:spChg>
        <pc:picChg chg="add del mod modCrop">
          <ac:chgData name="Matthijs Blokzijl" userId="d3d8a283-39c9-4cf5-9df2-2ab6df6cafa9" providerId="ADAL" clId="{0A4B6DA4-17CA-4BE0-9DF0-8386B1413BAC}" dt="2024-04-11T11:56:36.208" v="6500" actId="21"/>
          <ac:picMkLst>
            <pc:docMk/>
            <pc:sldMk cId="1449451414" sldId="2082"/>
            <ac:picMk id="3" creationId="{D52075A9-A208-9955-7892-2A3724F8494A}"/>
          </ac:picMkLst>
        </pc:picChg>
        <pc:picChg chg="del">
          <ac:chgData name="Matthijs Blokzijl" userId="d3d8a283-39c9-4cf5-9df2-2ab6df6cafa9" providerId="ADAL" clId="{0A4B6DA4-17CA-4BE0-9DF0-8386B1413BAC}" dt="2024-04-11T13:46:31.552" v="9530" actId="478"/>
          <ac:picMkLst>
            <pc:docMk/>
            <pc:sldMk cId="1449451414" sldId="2082"/>
            <ac:picMk id="12" creationId="{DADEAB77-27F2-1582-CB1D-A53B0DE1BA97}"/>
          </ac:picMkLst>
        </pc:picChg>
        <pc:picChg chg="del">
          <ac:chgData name="Matthijs Blokzijl" userId="d3d8a283-39c9-4cf5-9df2-2ab6df6cafa9" providerId="ADAL" clId="{0A4B6DA4-17CA-4BE0-9DF0-8386B1413BAC}" dt="2024-04-11T11:56:37.861" v="6501" actId="478"/>
          <ac:picMkLst>
            <pc:docMk/>
            <pc:sldMk cId="1449451414" sldId="2082"/>
            <ac:picMk id="17" creationId="{52019652-B54B-F95B-35C9-AFACB502BE31}"/>
          </ac:picMkLst>
        </pc:picChg>
        <pc:picChg chg="mod">
          <ac:chgData name="Matthijs Blokzijl" userId="d3d8a283-39c9-4cf5-9df2-2ab6df6cafa9" providerId="ADAL" clId="{0A4B6DA4-17CA-4BE0-9DF0-8386B1413BAC}" dt="2024-04-11T12:27:20.713" v="6665" actId="207"/>
          <ac:picMkLst>
            <pc:docMk/>
            <pc:sldMk cId="1449451414" sldId="2082"/>
            <ac:picMk id="18" creationId="{69DB1579-0481-B0D1-9D59-F9F5D6746E80}"/>
          </ac:picMkLst>
        </pc:picChg>
        <pc:picChg chg="mod">
          <ac:chgData name="Matthijs Blokzijl" userId="d3d8a283-39c9-4cf5-9df2-2ab6df6cafa9" providerId="ADAL" clId="{0A4B6DA4-17CA-4BE0-9DF0-8386B1413BAC}" dt="2024-04-11T12:21:38.757" v="6649" actId="207"/>
          <ac:picMkLst>
            <pc:docMk/>
            <pc:sldMk cId="1449451414" sldId="2082"/>
            <ac:picMk id="19" creationId="{551840FC-C3B1-A43B-BE76-5F284CAC6D94}"/>
          </ac:picMkLst>
        </pc:picChg>
        <pc:picChg chg="add mod modCrop">
          <ac:chgData name="Matthijs Blokzijl" userId="d3d8a283-39c9-4cf5-9df2-2ab6df6cafa9" providerId="ADAL" clId="{0A4B6DA4-17CA-4BE0-9DF0-8386B1413BAC}" dt="2024-04-11T13:46:02.663" v="9524" actId="14100"/>
          <ac:picMkLst>
            <pc:docMk/>
            <pc:sldMk cId="1449451414" sldId="2082"/>
            <ac:picMk id="21" creationId="{D52075A9-A208-9955-7892-2A3724F8494A}"/>
          </ac:picMkLst>
        </pc:picChg>
        <pc:picChg chg="add del mod modCrop">
          <ac:chgData name="Matthijs Blokzijl" userId="d3d8a283-39c9-4cf5-9df2-2ab6df6cafa9" providerId="ADAL" clId="{0A4B6DA4-17CA-4BE0-9DF0-8386B1413BAC}" dt="2024-04-11T13:46:29.886" v="9529" actId="21"/>
          <ac:picMkLst>
            <pc:docMk/>
            <pc:sldMk cId="1449451414" sldId="2082"/>
            <ac:picMk id="26" creationId="{D522E88B-9CE0-3D8A-B4F5-5C124D18E853}"/>
          </ac:picMkLst>
        </pc:picChg>
        <pc:picChg chg="mod">
          <ac:chgData name="Matthijs Blokzijl" userId="d3d8a283-39c9-4cf5-9df2-2ab6df6cafa9" providerId="ADAL" clId="{0A4B6DA4-17CA-4BE0-9DF0-8386B1413BAC}" dt="2024-04-11T12:27:20.713" v="6665" actId="207"/>
          <ac:picMkLst>
            <pc:docMk/>
            <pc:sldMk cId="1449451414" sldId="2082"/>
            <ac:picMk id="29" creationId="{3F4A6A94-9BEB-20CE-B2C0-097A7F1616AC}"/>
          </ac:picMkLst>
        </pc:picChg>
        <pc:picChg chg="mod">
          <ac:chgData name="Matthijs Blokzijl" userId="d3d8a283-39c9-4cf5-9df2-2ab6df6cafa9" providerId="ADAL" clId="{0A4B6DA4-17CA-4BE0-9DF0-8386B1413BAC}" dt="2024-04-11T12:22:13.440" v="6651" actId="207"/>
          <ac:picMkLst>
            <pc:docMk/>
            <pc:sldMk cId="1449451414" sldId="2082"/>
            <ac:picMk id="30" creationId="{DD344B69-1097-9365-51BC-3085589C9C0F}"/>
          </ac:picMkLst>
        </pc:picChg>
        <pc:picChg chg="mod">
          <ac:chgData name="Matthijs Blokzijl" userId="d3d8a283-39c9-4cf5-9df2-2ab6df6cafa9" providerId="ADAL" clId="{0A4B6DA4-17CA-4BE0-9DF0-8386B1413BAC}" dt="2024-04-18T08:41:46.547" v="22096" actId="207"/>
          <ac:picMkLst>
            <pc:docMk/>
            <pc:sldMk cId="1449451414" sldId="2082"/>
            <ac:picMk id="31" creationId="{4A21EF33-1C3F-E03F-3A3C-F57FC847B184}"/>
          </ac:picMkLst>
        </pc:picChg>
        <pc:picChg chg="mod">
          <ac:chgData name="Matthijs Blokzijl" userId="d3d8a283-39c9-4cf5-9df2-2ab6df6cafa9" providerId="ADAL" clId="{0A4B6DA4-17CA-4BE0-9DF0-8386B1413BAC}" dt="2024-04-11T12:22:13.440" v="6651" actId="207"/>
          <ac:picMkLst>
            <pc:docMk/>
            <pc:sldMk cId="1449451414" sldId="2082"/>
            <ac:picMk id="32" creationId="{A7A930CA-6BBA-F986-18F6-F9518DE182C7}"/>
          </ac:picMkLst>
        </pc:picChg>
        <pc:picChg chg="add mod">
          <ac:chgData name="Matthijs Blokzijl" userId="d3d8a283-39c9-4cf5-9df2-2ab6df6cafa9" providerId="ADAL" clId="{0A4B6DA4-17CA-4BE0-9DF0-8386B1413BAC}" dt="2024-04-11T13:46:36.466" v="9533" actId="1582"/>
          <ac:picMkLst>
            <pc:docMk/>
            <pc:sldMk cId="1449451414" sldId="2082"/>
            <ac:picMk id="33" creationId="{D522E88B-9CE0-3D8A-B4F5-5C124D18E853}"/>
          </ac:picMkLst>
        </pc:picChg>
        <pc:picChg chg="mod">
          <ac:chgData name="Matthijs Blokzijl" userId="d3d8a283-39c9-4cf5-9df2-2ab6df6cafa9" providerId="ADAL" clId="{0A4B6DA4-17CA-4BE0-9DF0-8386B1413BAC}" dt="2024-04-11T12:22:13.440" v="6651" actId="207"/>
          <ac:picMkLst>
            <pc:docMk/>
            <pc:sldMk cId="1449451414" sldId="2082"/>
            <ac:picMk id="41" creationId="{528A031C-7BCA-DB7D-6EE4-ECD2F8C9C4FE}"/>
          </ac:picMkLst>
        </pc:picChg>
        <pc:picChg chg="mod">
          <ac:chgData name="Matthijs Blokzijl" userId="d3d8a283-39c9-4cf5-9df2-2ab6df6cafa9" providerId="ADAL" clId="{0A4B6DA4-17CA-4BE0-9DF0-8386B1413BAC}" dt="2024-04-11T12:22:26.492" v="6653" actId="207"/>
          <ac:picMkLst>
            <pc:docMk/>
            <pc:sldMk cId="1449451414" sldId="2082"/>
            <ac:picMk id="42" creationId="{04C5F17E-8429-CD69-F475-CA90BB140B4C}"/>
          </ac:picMkLst>
        </pc:picChg>
        <pc:picChg chg="mod">
          <ac:chgData name="Matthijs Blokzijl" userId="d3d8a283-39c9-4cf5-9df2-2ab6df6cafa9" providerId="ADAL" clId="{0A4B6DA4-17CA-4BE0-9DF0-8386B1413BAC}" dt="2024-04-11T12:22:13.440" v="6651" actId="207"/>
          <ac:picMkLst>
            <pc:docMk/>
            <pc:sldMk cId="1449451414" sldId="2082"/>
            <ac:picMk id="43" creationId="{61F6D3DD-14FC-7D80-C176-673F729F6BE3}"/>
          </ac:picMkLst>
        </pc:picChg>
        <pc:picChg chg="mod">
          <ac:chgData name="Matthijs Blokzijl" userId="d3d8a283-39c9-4cf5-9df2-2ab6df6cafa9" providerId="ADAL" clId="{0A4B6DA4-17CA-4BE0-9DF0-8386B1413BAC}" dt="2024-04-11T12:22:13.440" v="6651" actId="207"/>
          <ac:picMkLst>
            <pc:docMk/>
            <pc:sldMk cId="1449451414" sldId="2082"/>
            <ac:picMk id="45" creationId="{954753B4-6E97-8396-0159-E4C5F1DCA808}"/>
          </ac:picMkLst>
        </pc:picChg>
        <pc:picChg chg="mod">
          <ac:chgData name="Matthijs Blokzijl" userId="d3d8a283-39c9-4cf5-9df2-2ab6df6cafa9" providerId="ADAL" clId="{0A4B6DA4-17CA-4BE0-9DF0-8386B1413BAC}" dt="2024-04-18T08:41:46.547" v="22096" actId="207"/>
          <ac:picMkLst>
            <pc:docMk/>
            <pc:sldMk cId="1449451414" sldId="2082"/>
            <ac:picMk id="129" creationId="{715FD08B-1F1E-42B8-A964-BF465F90BAA8}"/>
          </ac:picMkLst>
        </pc:picChg>
      </pc:sldChg>
      <pc:sldChg chg="addSp delSp modSp add mod">
        <pc:chgData name="Matthijs Blokzijl" userId="d3d8a283-39c9-4cf5-9df2-2ab6df6cafa9" providerId="ADAL" clId="{0A4B6DA4-17CA-4BE0-9DF0-8386B1413BAC}" dt="2024-04-15T15:04:57.915" v="22068" actId="6549"/>
        <pc:sldMkLst>
          <pc:docMk/>
          <pc:sldMk cId="4237055665" sldId="2083"/>
        </pc:sldMkLst>
        <pc:spChg chg="mod">
          <ac:chgData name="Matthijs Blokzijl" userId="d3d8a283-39c9-4cf5-9df2-2ab6df6cafa9" providerId="ADAL" clId="{0A4B6DA4-17CA-4BE0-9DF0-8386B1413BAC}" dt="2024-04-15T15:04:54.141" v="22067" actId="20577"/>
          <ac:spMkLst>
            <pc:docMk/>
            <pc:sldMk cId="4237055665" sldId="2083"/>
            <ac:spMk id="2" creationId="{24AA9AC4-D221-1E8B-D641-76C8E695BD76}"/>
          </ac:spMkLst>
        </pc:spChg>
        <pc:spChg chg="mod">
          <ac:chgData name="Matthijs Blokzijl" userId="d3d8a283-39c9-4cf5-9df2-2ab6df6cafa9" providerId="ADAL" clId="{0A4B6DA4-17CA-4BE0-9DF0-8386B1413BAC}" dt="2024-04-11T12:31:18.435" v="7087" actId="113"/>
          <ac:spMkLst>
            <pc:docMk/>
            <pc:sldMk cId="4237055665" sldId="2083"/>
            <ac:spMk id="6" creationId="{7F16043B-3D87-8879-FD3D-46E3C83CEACE}"/>
          </ac:spMkLst>
        </pc:spChg>
        <pc:spChg chg="mod">
          <ac:chgData name="Matthijs Blokzijl" userId="d3d8a283-39c9-4cf5-9df2-2ab6df6cafa9" providerId="ADAL" clId="{0A4B6DA4-17CA-4BE0-9DF0-8386B1413BAC}" dt="2024-04-11T12:30:28.670" v="7033" actId="20577"/>
          <ac:spMkLst>
            <pc:docMk/>
            <pc:sldMk cId="4237055665" sldId="2083"/>
            <ac:spMk id="9" creationId="{B085D9F4-32C8-287D-2EE5-CB3F6FC7D1AE}"/>
          </ac:spMkLst>
        </pc:spChg>
        <pc:spChg chg="mod">
          <ac:chgData name="Matthijs Blokzijl" userId="d3d8a283-39c9-4cf5-9df2-2ab6df6cafa9" providerId="ADAL" clId="{0A4B6DA4-17CA-4BE0-9DF0-8386B1413BAC}" dt="2024-04-11T12:36:06.780" v="7764" actId="20577"/>
          <ac:spMkLst>
            <pc:docMk/>
            <pc:sldMk cId="4237055665" sldId="2083"/>
            <ac:spMk id="15" creationId="{24497D5C-EBB5-F614-DFD2-B19C6FEE252F}"/>
          </ac:spMkLst>
        </pc:spChg>
        <pc:spChg chg="add del mod">
          <ac:chgData name="Matthijs Blokzijl" userId="d3d8a283-39c9-4cf5-9df2-2ab6df6cafa9" providerId="ADAL" clId="{0A4B6DA4-17CA-4BE0-9DF0-8386B1413BAC}" dt="2024-04-11T12:43:39.588" v="7910" actId="21"/>
          <ac:spMkLst>
            <pc:docMk/>
            <pc:sldMk cId="4237055665" sldId="2083"/>
            <ac:spMk id="17" creationId="{6D27FA7E-AEBB-46B0-D27F-B9E1AA67EC41}"/>
          </ac:spMkLst>
        </pc:spChg>
        <pc:spChg chg="mod">
          <ac:chgData name="Matthijs Blokzijl" userId="d3d8a283-39c9-4cf5-9df2-2ab6df6cafa9" providerId="ADAL" clId="{0A4B6DA4-17CA-4BE0-9DF0-8386B1413BAC}" dt="2024-04-11T14:26:41.022" v="11077" actId="207"/>
          <ac:spMkLst>
            <pc:docMk/>
            <pc:sldMk cId="4237055665" sldId="2083"/>
            <ac:spMk id="25" creationId="{42E9979A-BE86-9251-6A40-25B027A51B52}"/>
          </ac:spMkLst>
        </pc:spChg>
        <pc:spChg chg="add mod">
          <ac:chgData name="Matthijs Blokzijl" userId="d3d8a283-39c9-4cf5-9df2-2ab6df6cafa9" providerId="ADAL" clId="{0A4B6DA4-17CA-4BE0-9DF0-8386B1413BAC}" dt="2024-04-11T12:43:42.384" v="7913"/>
          <ac:spMkLst>
            <pc:docMk/>
            <pc:sldMk cId="4237055665" sldId="2083"/>
            <ac:spMk id="33" creationId="{6D27FA7E-AEBB-46B0-D27F-B9E1AA67EC41}"/>
          </ac:spMkLst>
        </pc:spChg>
        <pc:spChg chg="mod">
          <ac:chgData name="Matthijs Blokzijl" userId="d3d8a283-39c9-4cf5-9df2-2ab6df6cafa9" providerId="ADAL" clId="{0A4B6DA4-17CA-4BE0-9DF0-8386B1413BAC}" dt="2024-04-11T12:44:39.726" v="7918" actId="207"/>
          <ac:spMkLst>
            <pc:docMk/>
            <pc:sldMk cId="4237055665" sldId="2083"/>
            <ac:spMk id="35" creationId="{276718D5-8B4D-12D9-2317-4BECD55707E3}"/>
          </ac:spMkLst>
        </pc:spChg>
        <pc:spChg chg="add mod">
          <ac:chgData name="Matthijs Blokzijl" userId="d3d8a283-39c9-4cf5-9df2-2ab6df6cafa9" providerId="ADAL" clId="{0A4B6DA4-17CA-4BE0-9DF0-8386B1413BAC}" dt="2024-04-11T14:24:23.296" v="11058" actId="167"/>
          <ac:spMkLst>
            <pc:docMk/>
            <pc:sldMk cId="4237055665" sldId="2083"/>
            <ac:spMk id="38" creationId="{C626AC67-DF79-68A2-982D-9CE12E5C567F}"/>
          </ac:spMkLst>
        </pc:spChg>
        <pc:spChg chg="del">
          <ac:chgData name="Matthijs Blokzijl" userId="d3d8a283-39c9-4cf5-9df2-2ab6df6cafa9" providerId="ADAL" clId="{0A4B6DA4-17CA-4BE0-9DF0-8386B1413BAC}" dt="2024-04-11T14:24:21.303" v="11056" actId="478"/>
          <ac:spMkLst>
            <pc:docMk/>
            <pc:sldMk cId="4237055665" sldId="2083"/>
            <ac:spMk id="39" creationId="{AB934772-C73B-0FF8-92B9-84D8454CA5AA}"/>
          </ac:spMkLst>
        </pc:spChg>
        <pc:spChg chg="mod">
          <ac:chgData name="Matthijs Blokzijl" userId="d3d8a283-39c9-4cf5-9df2-2ab6df6cafa9" providerId="ADAL" clId="{0A4B6DA4-17CA-4BE0-9DF0-8386B1413BAC}" dt="2024-04-11T12:45:12.091" v="7922" actId="207"/>
          <ac:spMkLst>
            <pc:docMk/>
            <pc:sldMk cId="4237055665" sldId="2083"/>
            <ac:spMk id="46" creationId="{119451A5-DF2B-8A2F-FC66-86A9B14F2D61}"/>
          </ac:spMkLst>
        </pc:spChg>
        <pc:spChg chg="mod">
          <ac:chgData name="Matthijs Blokzijl" userId="d3d8a283-39c9-4cf5-9df2-2ab6df6cafa9" providerId="ADAL" clId="{0A4B6DA4-17CA-4BE0-9DF0-8386B1413BAC}" dt="2024-04-11T12:45:01.575" v="7920" actId="207"/>
          <ac:spMkLst>
            <pc:docMk/>
            <pc:sldMk cId="4237055665" sldId="2083"/>
            <ac:spMk id="47" creationId="{5B39B056-1A74-8E00-8CC4-35AEA909853F}"/>
          </ac:spMkLst>
        </pc:spChg>
        <pc:spChg chg="mod">
          <ac:chgData name="Matthijs Blokzijl" userId="d3d8a283-39c9-4cf5-9df2-2ab6df6cafa9" providerId="ADAL" clId="{0A4B6DA4-17CA-4BE0-9DF0-8386B1413BAC}" dt="2024-04-11T12:45:12.091" v="7922" actId="207"/>
          <ac:spMkLst>
            <pc:docMk/>
            <pc:sldMk cId="4237055665" sldId="2083"/>
            <ac:spMk id="48" creationId="{BB76FA1A-36A6-6670-0F27-107994621D9C}"/>
          </ac:spMkLst>
        </pc:spChg>
        <pc:spChg chg="mod">
          <ac:chgData name="Matthijs Blokzijl" userId="d3d8a283-39c9-4cf5-9df2-2ab6df6cafa9" providerId="ADAL" clId="{0A4B6DA4-17CA-4BE0-9DF0-8386B1413BAC}" dt="2024-04-11T12:45:12.091" v="7922" actId="207"/>
          <ac:spMkLst>
            <pc:docMk/>
            <pc:sldMk cId="4237055665" sldId="2083"/>
            <ac:spMk id="49" creationId="{08DAADA4-291A-D254-9FBA-6444209C393A}"/>
          </ac:spMkLst>
        </pc:spChg>
        <pc:spChg chg="mod">
          <ac:chgData name="Matthijs Blokzijl" userId="d3d8a283-39c9-4cf5-9df2-2ab6df6cafa9" providerId="ADAL" clId="{0A4B6DA4-17CA-4BE0-9DF0-8386B1413BAC}" dt="2024-04-15T15:04:57.915" v="22068" actId="6549"/>
          <ac:spMkLst>
            <pc:docMk/>
            <pc:sldMk cId="4237055665" sldId="2083"/>
            <ac:spMk id="54" creationId="{3BE90562-BBB1-0DF8-AA3D-3934C10270F6}"/>
          </ac:spMkLst>
        </pc:spChg>
        <pc:spChg chg="mod">
          <ac:chgData name="Matthijs Blokzijl" userId="d3d8a283-39c9-4cf5-9df2-2ab6df6cafa9" providerId="ADAL" clId="{0A4B6DA4-17CA-4BE0-9DF0-8386B1413BAC}" dt="2024-04-11T12:44:26.211" v="7916" actId="207"/>
          <ac:spMkLst>
            <pc:docMk/>
            <pc:sldMk cId="4237055665" sldId="2083"/>
            <ac:spMk id="124" creationId="{02747D16-2C90-4B7C-A895-F78963E0DCF9}"/>
          </ac:spMkLst>
        </pc:spChg>
        <pc:picChg chg="add mod">
          <ac:chgData name="Matthijs Blokzijl" userId="d3d8a283-39c9-4cf5-9df2-2ab6df6cafa9" providerId="ADAL" clId="{0A4B6DA4-17CA-4BE0-9DF0-8386B1413BAC}" dt="2024-04-11T12:43:46.340" v="7914" actId="2085"/>
          <ac:picMkLst>
            <pc:docMk/>
            <pc:sldMk cId="4237055665" sldId="2083"/>
            <ac:picMk id="3" creationId="{C94D16BD-18FB-4A14-2C97-8A88B092DE5C}"/>
          </ac:picMkLst>
        </pc:picChg>
        <pc:picChg chg="del">
          <ac:chgData name="Matthijs Blokzijl" userId="d3d8a283-39c9-4cf5-9df2-2ab6df6cafa9" providerId="ADAL" clId="{0A4B6DA4-17CA-4BE0-9DF0-8386B1413BAC}" dt="2024-04-11T12:43:48.890" v="7915" actId="478"/>
          <ac:picMkLst>
            <pc:docMk/>
            <pc:sldMk cId="4237055665" sldId="2083"/>
            <ac:picMk id="12" creationId="{DADEAB77-27F2-1582-CB1D-A53B0DE1BA97}"/>
          </ac:picMkLst>
        </pc:picChg>
        <pc:picChg chg="mod">
          <ac:chgData name="Matthijs Blokzijl" userId="d3d8a283-39c9-4cf5-9df2-2ab6df6cafa9" providerId="ADAL" clId="{0A4B6DA4-17CA-4BE0-9DF0-8386B1413BAC}" dt="2024-04-11T14:26:45.749" v="11078" actId="207"/>
          <ac:picMkLst>
            <pc:docMk/>
            <pc:sldMk cId="4237055665" sldId="2083"/>
            <ac:picMk id="20" creationId="{71DD535D-263D-E374-F027-B6B32E2CAF2B}"/>
          </ac:picMkLst>
        </pc:picChg>
        <pc:picChg chg="del">
          <ac:chgData name="Matthijs Blokzijl" userId="d3d8a283-39c9-4cf5-9df2-2ab6df6cafa9" providerId="ADAL" clId="{0A4B6DA4-17CA-4BE0-9DF0-8386B1413BAC}" dt="2024-04-11T12:43:41.550" v="7912" actId="478"/>
          <ac:picMkLst>
            <pc:docMk/>
            <pc:sldMk cId="4237055665" sldId="2083"/>
            <ac:picMk id="21" creationId="{D52075A9-A208-9955-7892-2A3724F8494A}"/>
          </ac:picMkLst>
        </pc:picChg>
        <pc:picChg chg="del">
          <ac:chgData name="Matthijs Blokzijl" userId="d3d8a283-39c9-4cf5-9df2-2ab6df6cafa9" providerId="ADAL" clId="{0A4B6DA4-17CA-4BE0-9DF0-8386B1413BAC}" dt="2024-04-11T12:43:40.689" v="7911" actId="478"/>
          <ac:picMkLst>
            <pc:docMk/>
            <pc:sldMk cId="4237055665" sldId="2083"/>
            <ac:picMk id="26" creationId="{D522E88B-9CE0-3D8A-B4F5-5C124D18E853}"/>
          </ac:picMkLst>
        </pc:picChg>
        <pc:picChg chg="mod">
          <ac:chgData name="Matthijs Blokzijl" userId="d3d8a283-39c9-4cf5-9df2-2ab6df6cafa9" providerId="ADAL" clId="{0A4B6DA4-17CA-4BE0-9DF0-8386B1413BAC}" dt="2024-04-11T12:44:42.753" v="7919" actId="207"/>
          <ac:picMkLst>
            <pc:docMk/>
            <pc:sldMk cId="4237055665" sldId="2083"/>
            <ac:picMk id="30" creationId="{DD344B69-1097-9365-51BC-3085589C9C0F}"/>
          </ac:picMkLst>
        </pc:picChg>
        <pc:picChg chg="mod">
          <ac:chgData name="Matthijs Blokzijl" userId="d3d8a283-39c9-4cf5-9df2-2ab6df6cafa9" providerId="ADAL" clId="{0A4B6DA4-17CA-4BE0-9DF0-8386B1413BAC}" dt="2024-04-11T12:45:22.114" v="7923" actId="207"/>
          <ac:picMkLst>
            <pc:docMk/>
            <pc:sldMk cId="4237055665" sldId="2083"/>
            <ac:picMk id="41" creationId="{528A031C-7BCA-DB7D-6EE4-ECD2F8C9C4FE}"/>
          </ac:picMkLst>
        </pc:picChg>
        <pc:picChg chg="mod">
          <ac:chgData name="Matthijs Blokzijl" userId="d3d8a283-39c9-4cf5-9df2-2ab6df6cafa9" providerId="ADAL" clId="{0A4B6DA4-17CA-4BE0-9DF0-8386B1413BAC}" dt="2024-04-11T12:45:06.230" v="7921" actId="207"/>
          <ac:picMkLst>
            <pc:docMk/>
            <pc:sldMk cId="4237055665" sldId="2083"/>
            <ac:picMk id="42" creationId="{04C5F17E-8429-CD69-F475-CA90BB140B4C}"/>
          </ac:picMkLst>
        </pc:picChg>
        <pc:picChg chg="mod">
          <ac:chgData name="Matthijs Blokzijl" userId="d3d8a283-39c9-4cf5-9df2-2ab6df6cafa9" providerId="ADAL" clId="{0A4B6DA4-17CA-4BE0-9DF0-8386B1413BAC}" dt="2024-04-11T12:45:22.114" v="7923" actId="207"/>
          <ac:picMkLst>
            <pc:docMk/>
            <pc:sldMk cId="4237055665" sldId="2083"/>
            <ac:picMk id="43" creationId="{61F6D3DD-14FC-7D80-C176-673F729F6BE3}"/>
          </ac:picMkLst>
        </pc:picChg>
        <pc:picChg chg="mod">
          <ac:chgData name="Matthijs Blokzijl" userId="d3d8a283-39c9-4cf5-9df2-2ab6df6cafa9" providerId="ADAL" clId="{0A4B6DA4-17CA-4BE0-9DF0-8386B1413BAC}" dt="2024-04-11T12:45:22.114" v="7923" actId="207"/>
          <ac:picMkLst>
            <pc:docMk/>
            <pc:sldMk cId="4237055665" sldId="2083"/>
            <ac:picMk id="44" creationId="{12A0406D-309A-1B87-A073-D930D0019444}"/>
          </ac:picMkLst>
        </pc:picChg>
        <pc:picChg chg="mod">
          <ac:chgData name="Matthijs Blokzijl" userId="d3d8a283-39c9-4cf5-9df2-2ab6df6cafa9" providerId="ADAL" clId="{0A4B6DA4-17CA-4BE0-9DF0-8386B1413BAC}" dt="2024-04-11T12:44:29.082" v="7917" actId="207"/>
          <ac:picMkLst>
            <pc:docMk/>
            <pc:sldMk cId="4237055665" sldId="2083"/>
            <ac:picMk id="129" creationId="{715FD08B-1F1E-42B8-A964-BF465F90BAA8}"/>
          </ac:picMkLst>
        </pc:picChg>
      </pc:sldChg>
      <pc:sldChg chg="addSp delSp modSp add mod ord">
        <pc:chgData name="Matthijs Blokzijl" userId="d3d8a283-39c9-4cf5-9df2-2ab6df6cafa9" providerId="ADAL" clId="{0A4B6DA4-17CA-4BE0-9DF0-8386B1413BAC}" dt="2024-04-18T08:41:31.180" v="22094" actId="207"/>
        <pc:sldMkLst>
          <pc:docMk/>
          <pc:sldMk cId="2802570413" sldId="2084"/>
        </pc:sldMkLst>
        <pc:spChg chg="mod">
          <ac:chgData name="Matthijs Blokzijl" userId="d3d8a283-39c9-4cf5-9df2-2ab6df6cafa9" providerId="ADAL" clId="{0A4B6DA4-17CA-4BE0-9DF0-8386B1413BAC}" dt="2024-04-15T15:04:44.004" v="22065" actId="20577"/>
          <ac:spMkLst>
            <pc:docMk/>
            <pc:sldMk cId="2802570413" sldId="2084"/>
            <ac:spMk id="2" creationId="{24AA9AC4-D221-1E8B-D641-76C8E695BD76}"/>
          </ac:spMkLst>
        </pc:spChg>
        <pc:spChg chg="mod">
          <ac:chgData name="Matthijs Blokzijl" userId="d3d8a283-39c9-4cf5-9df2-2ab6df6cafa9" providerId="ADAL" clId="{0A4B6DA4-17CA-4BE0-9DF0-8386B1413BAC}" dt="2024-04-11T12:51:12.169" v="8342" actId="113"/>
          <ac:spMkLst>
            <pc:docMk/>
            <pc:sldMk cId="2802570413" sldId="2084"/>
            <ac:spMk id="6" creationId="{7F16043B-3D87-8879-FD3D-46E3C83CEACE}"/>
          </ac:spMkLst>
        </pc:spChg>
        <pc:spChg chg="mod">
          <ac:chgData name="Matthijs Blokzijl" userId="d3d8a283-39c9-4cf5-9df2-2ab6df6cafa9" providerId="ADAL" clId="{0A4B6DA4-17CA-4BE0-9DF0-8386B1413BAC}" dt="2024-04-11T12:49:38.800" v="8100" actId="20577"/>
          <ac:spMkLst>
            <pc:docMk/>
            <pc:sldMk cId="2802570413" sldId="2084"/>
            <ac:spMk id="9" creationId="{B085D9F4-32C8-287D-2EE5-CB3F6FC7D1AE}"/>
          </ac:spMkLst>
        </pc:spChg>
        <pc:spChg chg="mod">
          <ac:chgData name="Matthijs Blokzijl" userId="d3d8a283-39c9-4cf5-9df2-2ab6df6cafa9" providerId="ADAL" clId="{0A4B6DA4-17CA-4BE0-9DF0-8386B1413BAC}" dt="2024-04-11T12:55:16.799" v="9092" actId="12"/>
          <ac:spMkLst>
            <pc:docMk/>
            <pc:sldMk cId="2802570413" sldId="2084"/>
            <ac:spMk id="15" creationId="{24497D5C-EBB5-F614-DFD2-B19C6FEE252F}"/>
          </ac:spMkLst>
        </pc:spChg>
        <pc:spChg chg="mod">
          <ac:chgData name="Matthijs Blokzijl" userId="d3d8a283-39c9-4cf5-9df2-2ab6df6cafa9" providerId="ADAL" clId="{0A4B6DA4-17CA-4BE0-9DF0-8386B1413BAC}" dt="2024-04-18T08:41:24.798" v="22093" actId="207"/>
          <ac:spMkLst>
            <pc:docMk/>
            <pc:sldMk cId="2802570413" sldId="2084"/>
            <ac:spMk id="22" creationId="{F1DF1A19-2EC8-90A9-C7C9-6DFB5D5CDF97}"/>
          </ac:spMkLst>
        </pc:spChg>
        <pc:spChg chg="mod">
          <ac:chgData name="Matthijs Blokzijl" userId="d3d8a283-39c9-4cf5-9df2-2ab6df6cafa9" providerId="ADAL" clId="{0A4B6DA4-17CA-4BE0-9DF0-8386B1413BAC}" dt="2024-04-18T08:41:24.798" v="22093" actId="207"/>
          <ac:spMkLst>
            <pc:docMk/>
            <pc:sldMk cId="2802570413" sldId="2084"/>
            <ac:spMk id="25" creationId="{42E9979A-BE86-9251-6A40-25B027A51B52}"/>
          </ac:spMkLst>
        </pc:spChg>
        <pc:spChg chg="add mod">
          <ac:chgData name="Matthijs Blokzijl" userId="d3d8a283-39c9-4cf5-9df2-2ab6df6cafa9" providerId="ADAL" clId="{0A4B6DA4-17CA-4BE0-9DF0-8386B1413BAC}" dt="2024-04-11T14:24:14.934" v="11055" actId="167"/>
          <ac:spMkLst>
            <pc:docMk/>
            <pc:sldMk cId="2802570413" sldId="2084"/>
            <ac:spMk id="26" creationId="{FFD0BF60-63E1-936D-6B4F-675EB4729F31}"/>
          </ac:spMkLst>
        </pc:spChg>
        <pc:spChg chg="del">
          <ac:chgData name="Matthijs Blokzijl" userId="d3d8a283-39c9-4cf5-9df2-2ab6df6cafa9" providerId="ADAL" clId="{0A4B6DA4-17CA-4BE0-9DF0-8386B1413BAC}" dt="2024-04-11T13:23:15.613" v="9419" actId="478"/>
          <ac:spMkLst>
            <pc:docMk/>
            <pc:sldMk cId="2802570413" sldId="2084"/>
            <ac:spMk id="33" creationId="{6D27FA7E-AEBB-46B0-D27F-B9E1AA67EC41}"/>
          </ac:spMkLst>
        </pc:spChg>
        <pc:spChg chg="mod">
          <ac:chgData name="Matthijs Blokzijl" userId="d3d8a283-39c9-4cf5-9df2-2ab6df6cafa9" providerId="ADAL" clId="{0A4B6DA4-17CA-4BE0-9DF0-8386B1413BAC}" dt="2024-04-11T13:26:05.578" v="9429" actId="207"/>
          <ac:spMkLst>
            <pc:docMk/>
            <pc:sldMk cId="2802570413" sldId="2084"/>
            <ac:spMk id="35" creationId="{276718D5-8B4D-12D9-2317-4BECD55707E3}"/>
          </ac:spMkLst>
        </pc:spChg>
        <pc:spChg chg="del mod">
          <ac:chgData name="Matthijs Blokzijl" userId="d3d8a283-39c9-4cf5-9df2-2ab6df6cafa9" providerId="ADAL" clId="{0A4B6DA4-17CA-4BE0-9DF0-8386B1413BAC}" dt="2024-04-11T14:24:11.872" v="11053" actId="478"/>
          <ac:spMkLst>
            <pc:docMk/>
            <pc:sldMk cId="2802570413" sldId="2084"/>
            <ac:spMk id="39" creationId="{AB934772-C73B-0FF8-92B9-84D8454CA5AA}"/>
          </ac:spMkLst>
        </pc:spChg>
        <pc:spChg chg="mod">
          <ac:chgData name="Matthijs Blokzijl" userId="d3d8a283-39c9-4cf5-9df2-2ab6df6cafa9" providerId="ADAL" clId="{0A4B6DA4-17CA-4BE0-9DF0-8386B1413BAC}" dt="2024-04-18T08:41:24.798" v="22093" actId="207"/>
          <ac:spMkLst>
            <pc:docMk/>
            <pc:sldMk cId="2802570413" sldId="2084"/>
            <ac:spMk id="49" creationId="{08DAADA4-291A-D254-9FBA-6444209C393A}"/>
          </ac:spMkLst>
        </pc:spChg>
        <pc:spChg chg="mod">
          <ac:chgData name="Matthijs Blokzijl" userId="d3d8a283-39c9-4cf5-9df2-2ab6df6cafa9" providerId="ADAL" clId="{0A4B6DA4-17CA-4BE0-9DF0-8386B1413BAC}" dt="2024-04-11T13:24:43.463" v="9428" actId="404"/>
          <ac:spMkLst>
            <pc:docMk/>
            <pc:sldMk cId="2802570413" sldId="2084"/>
            <ac:spMk id="54" creationId="{3BE90562-BBB1-0DF8-AA3D-3934C10270F6}"/>
          </ac:spMkLst>
        </pc:spChg>
        <pc:picChg chg="del">
          <ac:chgData name="Matthijs Blokzijl" userId="d3d8a283-39c9-4cf5-9df2-2ab6df6cafa9" providerId="ADAL" clId="{0A4B6DA4-17CA-4BE0-9DF0-8386B1413BAC}" dt="2024-04-11T13:18:49.809" v="9400" actId="478"/>
          <ac:picMkLst>
            <pc:docMk/>
            <pc:sldMk cId="2802570413" sldId="2084"/>
            <ac:picMk id="3" creationId="{C94D16BD-18FB-4A14-2C97-8A88B092DE5C}"/>
          </ac:picMkLst>
        </pc:picChg>
        <pc:picChg chg="add mod modCrop">
          <ac:chgData name="Matthijs Blokzijl" userId="d3d8a283-39c9-4cf5-9df2-2ab6df6cafa9" providerId="ADAL" clId="{0A4B6DA4-17CA-4BE0-9DF0-8386B1413BAC}" dt="2024-04-11T13:28:03.167" v="9438" actId="14100"/>
          <ac:picMkLst>
            <pc:docMk/>
            <pc:sldMk cId="2802570413" sldId="2084"/>
            <ac:picMk id="12" creationId="{E1673F65-038F-7211-D056-DFB019CFBF8B}"/>
          </ac:picMkLst>
        </pc:picChg>
        <pc:picChg chg="add del mod">
          <ac:chgData name="Matthijs Blokzijl" userId="d3d8a283-39c9-4cf5-9df2-2ab6df6cafa9" providerId="ADAL" clId="{0A4B6DA4-17CA-4BE0-9DF0-8386B1413BAC}" dt="2024-04-11T13:21:42.053" v="9407" actId="478"/>
          <ac:picMkLst>
            <pc:docMk/>
            <pc:sldMk cId="2802570413" sldId="2084"/>
            <ac:picMk id="17" creationId="{9CE5A162-7189-2BCE-3188-CE29DFC20341}"/>
          </ac:picMkLst>
        </pc:picChg>
        <pc:picChg chg="mod">
          <ac:chgData name="Matthijs Blokzijl" userId="d3d8a283-39c9-4cf5-9df2-2ab6df6cafa9" providerId="ADAL" clId="{0A4B6DA4-17CA-4BE0-9DF0-8386B1413BAC}" dt="2024-04-18T08:41:31.180" v="22094" actId="207"/>
          <ac:picMkLst>
            <pc:docMk/>
            <pc:sldMk cId="2802570413" sldId="2084"/>
            <ac:picMk id="20" creationId="{71DD535D-263D-E374-F027-B6B32E2CAF2B}"/>
          </ac:picMkLst>
        </pc:picChg>
        <pc:picChg chg="add mod modCrop">
          <ac:chgData name="Matthijs Blokzijl" userId="d3d8a283-39c9-4cf5-9df2-2ab6df6cafa9" providerId="ADAL" clId="{0A4B6DA4-17CA-4BE0-9DF0-8386B1413BAC}" dt="2024-04-11T13:23:26.863" v="9422" actId="14100"/>
          <ac:picMkLst>
            <pc:docMk/>
            <pc:sldMk cId="2802570413" sldId="2084"/>
            <ac:picMk id="21" creationId="{F253D0EE-7C3F-4771-060C-EE62AB366BA2}"/>
          </ac:picMkLst>
        </pc:picChg>
        <pc:picChg chg="mod">
          <ac:chgData name="Matthijs Blokzijl" userId="d3d8a283-39c9-4cf5-9df2-2ab6df6cafa9" providerId="ADAL" clId="{0A4B6DA4-17CA-4BE0-9DF0-8386B1413BAC}" dt="2024-04-11T13:26:12.251" v="9430" actId="207"/>
          <ac:picMkLst>
            <pc:docMk/>
            <pc:sldMk cId="2802570413" sldId="2084"/>
            <ac:picMk id="30" creationId="{DD344B69-1097-9365-51BC-3085589C9C0F}"/>
          </ac:picMkLst>
        </pc:picChg>
        <pc:picChg chg="mod">
          <ac:chgData name="Matthijs Blokzijl" userId="d3d8a283-39c9-4cf5-9df2-2ab6df6cafa9" providerId="ADAL" clId="{0A4B6DA4-17CA-4BE0-9DF0-8386B1413BAC}" dt="2024-04-18T08:41:31.180" v="22094" actId="207"/>
          <ac:picMkLst>
            <pc:docMk/>
            <pc:sldMk cId="2802570413" sldId="2084"/>
            <ac:picMk id="44" creationId="{12A0406D-309A-1B87-A073-D930D0019444}"/>
          </ac:picMkLst>
        </pc:picChg>
        <pc:picChg chg="mod">
          <ac:chgData name="Matthijs Blokzijl" userId="d3d8a283-39c9-4cf5-9df2-2ab6df6cafa9" providerId="ADAL" clId="{0A4B6DA4-17CA-4BE0-9DF0-8386B1413BAC}" dt="2024-04-18T08:41:31.180" v="22094" actId="207"/>
          <ac:picMkLst>
            <pc:docMk/>
            <pc:sldMk cId="2802570413" sldId="2084"/>
            <ac:picMk id="51" creationId="{0800AAA7-A307-4C34-9228-A7D19DD72CC9}"/>
          </ac:picMkLst>
        </pc:picChg>
      </pc:sldChg>
      <pc:sldChg chg="addSp delSp modSp add mod ord modCm">
        <pc:chgData name="Matthijs Blokzijl" userId="d3d8a283-39c9-4cf5-9df2-2ab6df6cafa9" providerId="ADAL" clId="{0A4B6DA4-17CA-4BE0-9DF0-8386B1413BAC}" dt="2024-04-18T08:44:16.716" v="22108" actId="207"/>
        <pc:sldMkLst>
          <pc:docMk/>
          <pc:sldMk cId="3467745029" sldId="2085"/>
        </pc:sldMkLst>
        <pc:spChg chg="mod">
          <ac:chgData name="Matthijs Blokzijl" userId="d3d8a283-39c9-4cf5-9df2-2ab6df6cafa9" providerId="ADAL" clId="{0A4B6DA4-17CA-4BE0-9DF0-8386B1413BAC}" dt="2024-04-15T15:05:22.266" v="22071" actId="20577"/>
          <ac:spMkLst>
            <pc:docMk/>
            <pc:sldMk cId="3467745029" sldId="2085"/>
            <ac:spMk id="2" creationId="{24AA9AC4-D221-1E8B-D641-76C8E695BD76}"/>
          </ac:spMkLst>
        </pc:spChg>
        <pc:spChg chg="mod">
          <ac:chgData name="Matthijs Blokzijl" userId="d3d8a283-39c9-4cf5-9df2-2ab6df6cafa9" providerId="ADAL" clId="{0A4B6DA4-17CA-4BE0-9DF0-8386B1413BAC}" dt="2024-04-11T13:54:59.972" v="10002" actId="20577"/>
          <ac:spMkLst>
            <pc:docMk/>
            <pc:sldMk cId="3467745029" sldId="2085"/>
            <ac:spMk id="6" creationId="{7F16043B-3D87-8879-FD3D-46E3C83CEACE}"/>
          </ac:spMkLst>
        </pc:spChg>
        <pc:spChg chg="mod">
          <ac:chgData name="Matthijs Blokzijl" userId="d3d8a283-39c9-4cf5-9df2-2ab6df6cafa9" providerId="ADAL" clId="{0A4B6DA4-17CA-4BE0-9DF0-8386B1413BAC}" dt="2024-04-11T13:54:14.142" v="9887" actId="20577"/>
          <ac:spMkLst>
            <pc:docMk/>
            <pc:sldMk cId="3467745029" sldId="2085"/>
            <ac:spMk id="9" creationId="{B085D9F4-32C8-287D-2EE5-CB3F6FC7D1AE}"/>
          </ac:spMkLst>
        </pc:spChg>
        <pc:spChg chg="mod">
          <ac:chgData name="Matthijs Blokzijl" userId="d3d8a283-39c9-4cf5-9df2-2ab6df6cafa9" providerId="ADAL" clId="{0A4B6DA4-17CA-4BE0-9DF0-8386B1413BAC}" dt="2024-04-15T15:05:34.452" v="22075" actId="20577"/>
          <ac:spMkLst>
            <pc:docMk/>
            <pc:sldMk cId="3467745029" sldId="2085"/>
            <ac:spMk id="15" creationId="{24497D5C-EBB5-F614-DFD2-B19C6FEE252F}"/>
          </ac:spMkLst>
        </pc:spChg>
        <pc:spChg chg="mod">
          <ac:chgData name="Matthijs Blokzijl" userId="d3d8a283-39c9-4cf5-9df2-2ab6df6cafa9" providerId="ADAL" clId="{0A4B6DA4-17CA-4BE0-9DF0-8386B1413BAC}" dt="2024-04-11T14:22:42.553" v="11045" actId="207"/>
          <ac:spMkLst>
            <pc:docMk/>
            <pc:sldMk cId="3467745029" sldId="2085"/>
            <ac:spMk id="22" creationId="{F1DF1A19-2EC8-90A9-C7C9-6DFB5D5CDF97}"/>
          </ac:spMkLst>
        </pc:spChg>
        <pc:spChg chg="mod">
          <ac:chgData name="Matthijs Blokzijl" userId="d3d8a283-39c9-4cf5-9df2-2ab6df6cafa9" providerId="ADAL" clId="{0A4B6DA4-17CA-4BE0-9DF0-8386B1413BAC}" dt="2024-04-11T14:25:16.292" v="11070" actId="207"/>
          <ac:spMkLst>
            <pc:docMk/>
            <pc:sldMk cId="3467745029" sldId="2085"/>
            <ac:spMk id="23" creationId="{8FA07DD8-56AC-557C-0888-00D54D3B22D4}"/>
          </ac:spMkLst>
        </pc:spChg>
        <pc:spChg chg="mod">
          <ac:chgData name="Matthijs Blokzijl" userId="d3d8a283-39c9-4cf5-9df2-2ab6df6cafa9" providerId="ADAL" clId="{0A4B6DA4-17CA-4BE0-9DF0-8386B1413BAC}" dt="2024-04-18T08:44:11.847" v="22107" actId="207"/>
          <ac:spMkLst>
            <pc:docMk/>
            <pc:sldMk cId="3467745029" sldId="2085"/>
            <ac:spMk id="34" creationId="{56C05E21-6A99-2CC2-9A3D-2E2644F3A25E}"/>
          </ac:spMkLst>
        </pc:spChg>
        <pc:spChg chg="mod">
          <ac:chgData name="Matthijs Blokzijl" userId="d3d8a283-39c9-4cf5-9df2-2ab6df6cafa9" providerId="ADAL" clId="{0A4B6DA4-17CA-4BE0-9DF0-8386B1413BAC}" dt="2024-04-11T14:23:23.244" v="11047" actId="207"/>
          <ac:spMkLst>
            <pc:docMk/>
            <pc:sldMk cId="3467745029" sldId="2085"/>
            <ac:spMk id="36" creationId="{AA46BAC3-7055-6838-0EAE-35A269B4EC93}"/>
          </ac:spMkLst>
        </pc:spChg>
        <pc:spChg chg="mod">
          <ac:chgData name="Matthijs Blokzijl" userId="d3d8a283-39c9-4cf5-9df2-2ab6df6cafa9" providerId="ADAL" clId="{0A4B6DA4-17CA-4BE0-9DF0-8386B1413BAC}" dt="2024-04-11T14:23:54.942" v="11051" actId="1076"/>
          <ac:spMkLst>
            <pc:docMk/>
            <pc:sldMk cId="3467745029" sldId="2085"/>
            <ac:spMk id="39" creationId="{AB934772-C73B-0FF8-92B9-84D8454CA5AA}"/>
          </ac:spMkLst>
        </pc:spChg>
        <pc:spChg chg="mod">
          <ac:chgData name="Matthijs Blokzijl" userId="d3d8a283-39c9-4cf5-9df2-2ab6df6cafa9" providerId="ADAL" clId="{0A4B6DA4-17CA-4BE0-9DF0-8386B1413BAC}" dt="2024-04-11T14:22:42.553" v="11045" actId="207"/>
          <ac:spMkLst>
            <pc:docMk/>
            <pc:sldMk cId="3467745029" sldId="2085"/>
            <ac:spMk id="46" creationId="{119451A5-DF2B-8A2F-FC66-86A9B14F2D61}"/>
          </ac:spMkLst>
        </pc:spChg>
        <pc:spChg chg="mod">
          <ac:chgData name="Matthijs Blokzijl" userId="d3d8a283-39c9-4cf5-9df2-2ab6df6cafa9" providerId="ADAL" clId="{0A4B6DA4-17CA-4BE0-9DF0-8386B1413BAC}" dt="2024-04-11T14:23:23.244" v="11047" actId="207"/>
          <ac:spMkLst>
            <pc:docMk/>
            <pc:sldMk cId="3467745029" sldId="2085"/>
            <ac:spMk id="48" creationId="{BB76FA1A-36A6-6670-0F27-107994621D9C}"/>
          </ac:spMkLst>
        </pc:spChg>
        <pc:spChg chg="mod">
          <ac:chgData name="Matthijs Blokzijl" userId="d3d8a283-39c9-4cf5-9df2-2ab6df6cafa9" providerId="ADAL" clId="{0A4B6DA4-17CA-4BE0-9DF0-8386B1413BAC}" dt="2024-04-11T14:22:42.553" v="11045" actId="207"/>
          <ac:spMkLst>
            <pc:docMk/>
            <pc:sldMk cId="3467745029" sldId="2085"/>
            <ac:spMk id="49" creationId="{08DAADA4-291A-D254-9FBA-6444209C393A}"/>
          </ac:spMkLst>
        </pc:spChg>
        <pc:spChg chg="mod">
          <ac:chgData name="Matthijs Blokzijl" userId="d3d8a283-39c9-4cf5-9df2-2ab6df6cafa9" providerId="ADAL" clId="{0A4B6DA4-17CA-4BE0-9DF0-8386B1413BAC}" dt="2024-04-11T14:23:36.672" v="11049" actId="207"/>
          <ac:spMkLst>
            <pc:docMk/>
            <pc:sldMk cId="3467745029" sldId="2085"/>
            <ac:spMk id="50" creationId="{EA6AC599-96C1-61E4-F6E6-112FD24A50AF}"/>
          </ac:spMkLst>
        </pc:spChg>
        <pc:spChg chg="mod">
          <ac:chgData name="Matthijs Blokzijl" userId="d3d8a283-39c9-4cf5-9df2-2ab6df6cafa9" providerId="ADAL" clId="{0A4B6DA4-17CA-4BE0-9DF0-8386B1413BAC}" dt="2024-04-11T14:22:20.322" v="11044" actId="20577"/>
          <ac:spMkLst>
            <pc:docMk/>
            <pc:sldMk cId="3467745029" sldId="2085"/>
            <ac:spMk id="54" creationId="{3BE90562-BBB1-0DF8-AA3D-3934C10270F6}"/>
          </ac:spMkLst>
        </pc:spChg>
        <pc:spChg chg="mod">
          <ac:chgData name="Matthijs Blokzijl" userId="d3d8a283-39c9-4cf5-9df2-2ab6df6cafa9" providerId="ADAL" clId="{0A4B6DA4-17CA-4BE0-9DF0-8386B1413BAC}" dt="2024-04-11T14:23:23.244" v="11047" actId="207"/>
          <ac:spMkLst>
            <pc:docMk/>
            <pc:sldMk cId="3467745029" sldId="2085"/>
            <ac:spMk id="124" creationId="{02747D16-2C90-4B7C-A895-F78963E0DCF9}"/>
          </ac:spMkLst>
        </pc:spChg>
        <pc:picChg chg="add del mod modCrop">
          <ac:chgData name="Matthijs Blokzijl" userId="d3d8a283-39c9-4cf5-9df2-2ab6df6cafa9" providerId="ADAL" clId="{0A4B6DA4-17CA-4BE0-9DF0-8386B1413BAC}" dt="2024-04-11T14:30:14.226" v="11113" actId="21"/>
          <ac:picMkLst>
            <pc:docMk/>
            <pc:sldMk cId="3467745029" sldId="2085"/>
            <ac:picMk id="3" creationId="{8852CB24-99C6-408E-48FF-0E6575A3E7A3}"/>
          </ac:picMkLst>
        </pc:picChg>
        <pc:picChg chg="del">
          <ac:chgData name="Matthijs Blokzijl" userId="d3d8a283-39c9-4cf5-9df2-2ab6df6cafa9" providerId="ADAL" clId="{0A4B6DA4-17CA-4BE0-9DF0-8386B1413BAC}" dt="2024-04-11T14:37:51.944" v="11128" actId="478"/>
          <ac:picMkLst>
            <pc:docMk/>
            <pc:sldMk cId="3467745029" sldId="2085"/>
            <ac:picMk id="12" creationId="{E1673F65-038F-7211-D056-DFB019CFBF8B}"/>
          </ac:picMkLst>
        </pc:picChg>
        <pc:picChg chg="add mod">
          <ac:chgData name="Matthijs Blokzijl" userId="d3d8a283-39c9-4cf5-9df2-2ab6df6cafa9" providerId="ADAL" clId="{0A4B6DA4-17CA-4BE0-9DF0-8386B1413BAC}" dt="2024-04-11T14:30:18.282" v="11116" actId="14100"/>
          <ac:picMkLst>
            <pc:docMk/>
            <pc:sldMk cId="3467745029" sldId="2085"/>
            <ac:picMk id="17" creationId="{8852CB24-99C6-408E-48FF-0E6575A3E7A3}"/>
          </ac:picMkLst>
        </pc:picChg>
        <pc:picChg chg="mod">
          <ac:chgData name="Matthijs Blokzijl" userId="d3d8a283-39c9-4cf5-9df2-2ab6df6cafa9" providerId="ADAL" clId="{0A4B6DA4-17CA-4BE0-9DF0-8386B1413BAC}" dt="2024-04-11T14:25:21.372" v="11071" actId="207"/>
          <ac:picMkLst>
            <pc:docMk/>
            <pc:sldMk cId="3467745029" sldId="2085"/>
            <ac:picMk id="18" creationId="{69DB1579-0481-B0D1-9D59-F9F5D6746E80}"/>
          </ac:picMkLst>
        </pc:picChg>
        <pc:picChg chg="del">
          <ac:chgData name="Matthijs Blokzijl" userId="d3d8a283-39c9-4cf5-9df2-2ab6df6cafa9" providerId="ADAL" clId="{0A4B6DA4-17CA-4BE0-9DF0-8386B1413BAC}" dt="2024-04-11T14:30:15.386" v="11114" actId="478"/>
          <ac:picMkLst>
            <pc:docMk/>
            <pc:sldMk cId="3467745029" sldId="2085"/>
            <ac:picMk id="21" creationId="{F253D0EE-7C3F-4771-060C-EE62AB366BA2}"/>
          </ac:picMkLst>
        </pc:picChg>
        <pc:picChg chg="add del mod modCrop">
          <ac:chgData name="Matthijs Blokzijl" userId="d3d8a283-39c9-4cf5-9df2-2ab6df6cafa9" providerId="ADAL" clId="{0A4B6DA4-17CA-4BE0-9DF0-8386B1413BAC}" dt="2024-04-11T14:37:49.968" v="11127" actId="21"/>
          <ac:picMkLst>
            <pc:docMk/>
            <pc:sldMk cId="3467745029" sldId="2085"/>
            <ac:picMk id="26" creationId="{6C8FD3DB-9AD2-A9FC-EEEB-428CDEF45221}"/>
          </ac:picMkLst>
        </pc:picChg>
        <pc:picChg chg="mod">
          <ac:chgData name="Matthijs Blokzijl" userId="d3d8a283-39c9-4cf5-9df2-2ab6df6cafa9" providerId="ADAL" clId="{0A4B6DA4-17CA-4BE0-9DF0-8386B1413BAC}" dt="2024-04-18T08:44:16.716" v="22108" actId="207"/>
          <ac:picMkLst>
            <pc:docMk/>
            <pc:sldMk cId="3467745029" sldId="2085"/>
            <ac:picMk id="29" creationId="{3F4A6A94-9BEB-20CE-B2C0-097A7F1616AC}"/>
          </ac:picMkLst>
        </pc:picChg>
        <pc:picChg chg="mod">
          <ac:chgData name="Matthijs Blokzijl" userId="d3d8a283-39c9-4cf5-9df2-2ab6df6cafa9" providerId="ADAL" clId="{0A4B6DA4-17CA-4BE0-9DF0-8386B1413BAC}" dt="2024-04-11T14:23:29.832" v="11048" actId="207"/>
          <ac:picMkLst>
            <pc:docMk/>
            <pc:sldMk cId="3467745029" sldId="2085"/>
            <ac:picMk id="31" creationId="{4A21EF33-1C3F-E03F-3A3C-F57FC847B184}"/>
          </ac:picMkLst>
        </pc:picChg>
        <pc:picChg chg="add mod">
          <ac:chgData name="Matthijs Blokzijl" userId="d3d8a283-39c9-4cf5-9df2-2ab6df6cafa9" providerId="ADAL" clId="{0A4B6DA4-17CA-4BE0-9DF0-8386B1413BAC}" dt="2024-04-11T14:37:57.395" v="11131" actId="1582"/>
          <ac:picMkLst>
            <pc:docMk/>
            <pc:sldMk cId="3467745029" sldId="2085"/>
            <ac:picMk id="33" creationId="{6C8FD3DB-9AD2-A9FC-EEEB-428CDEF45221}"/>
          </ac:picMkLst>
        </pc:picChg>
        <pc:picChg chg="mod">
          <ac:chgData name="Matthijs Blokzijl" userId="d3d8a283-39c9-4cf5-9df2-2ab6df6cafa9" providerId="ADAL" clId="{0A4B6DA4-17CA-4BE0-9DF0-8386B1413BAC}" dt="2024-04-11T14:23:00.342" v="11046" actId="207"/>
          <ac:picMkLst>
            <pc:docMk/>
            <pc:sldMk cId="3467745029" sldId="2085"/>
            <ac:picMk id="41" creationId="{528A031C-7BCA-DB7D-6EE4-ECD2F8C9C4FE}"/>
          </ac:picMkLst>
        </pc:picChg>
        <pc:picChg chg="mod">
          <ac:chgData name="Matthijs Blokzijl" userId="d3d8a283-39c9-4cf5-9df2-2ab6df6cafa9" providerId="ADAL" clId="{0A4B6DA4-17CA-4BE0-9DF0-8386B1413BAC}" dt="2024-04-11T14:23:29.832" v="11048" actId="207"/>
          <ac:picMkLst>
            <pc:docMk/>
            <pc:sldMk cId="3467745029" sldId="2085"/>
            <ac:picMk id="43" creationId="{61F6D3DD-14FC-7D80-C176-673F729F6BE3}"/>
          </ac:picMkLst>
        </pc:picChg>
        <pc:picChg chg="mod">
          <ac:chgData name="Matthijs Blokzijl" userId="d3d8a283-39c9-4cf5-9df2-2ab6df6cafa9" providerId="ADAL" clId="{0A4B6DA4-17CA-4BE0-9DF0-8386B1413BAC}" dt="2024-04-11T14:23:00.342" v="11046" actId="207"/>
          <ac:picMkLst>
            <pc:docMk/>
            <pc:sldMk cId="3467745029" sldId="2085"/>
            <ac:picMk id="44" creationId="{12A0406D-309A-1B87-A073-D930D0019444}"/>
          </ac:picMkLst>
        </pc:picChg>
        <pc:picChg chg="mod">
          <ac:chgData name="Matthijs Blokzijl" userId="d3d8a283-39c9-4cf5-9df2-2ab6df6cafa9" providerId="ADAL" clId="{0A4B6DA4-17CA-4BE0-9DF0-8386B1413BAC}" dt="2024-04-11T14:23:39.982" v="11050" actId="207"/>
          <ac:picMkLst>
            <pc:docMk/>
            <pc:sldMk cId="3467745029" sldId="2085"/>
            <ac:picMk id="45" creationId="{954753B4-6E97-8396-0159-E4C5F1DCA808}"/>
          </ac:picMkLst>
        </pc:picChg>
        <pc:picChg chg="mod">
          <ac:chgData name="Matthijs Blokzijl" userId="d3d8a283-39c9-4cf5-9df2-2ab6df6cafa9" providerId="ADAL" clId="{0A4B6DA4-17CA-4BE0-9DF0-8386B1413BAC}" dt="2024-04-11T14:23:00.342" v="11046" actId="207"/>
          <ac:picMkLst>
            <pc:docMk/>
            <pc:sldMk cId="3467745029" sldId="2085"/>
            <ac:picMk id="51" creationId="{0800AAA7-A307-4C34-9228-A7D19DD72CC9}"/>
          </ac:picMkLst>
        </pc:picChg>
        <pc:picChg chg="mod">
          <ac:chgData name="Matthijs Blokzijl" userId="d3d8a283-39c9-4cf5-9df2-2ab6df6cafa9" providerId="ADAL" clId="{0A4B6DA4-17CA-4BE0-9DF0-8386B1413BAC}" dt="2024-04-11T14:23:29.832" v="11048" actId="207"/>
          <ac:picMkLst>
            <pc:docMk/>
            <pc:sldMk cId="3467745029" sldId="2085"/>
            <ac:picMk id="129" creationId="{715FD08B-1F1E-42B8-A964-BF465F90BAA8}"/>
          </ac:picMkLst>
        </pc:picChg>
        <pc:extLst>
          <p:ext xmlns:p="http://schemas.openxmlformats.org/presentationml/2006/main" uri="{D6D511B9-2390-475A-947B-AFAB55BFBCF1}">
            <pc226:cmChg xmlns:pc226="http://schemas.microsoft.com/office/powerpoint/2022/06/main/command" chg="mod">
              <pc226:chgData name="Matthijs Blokzijl" userId="d3d8a283-39c9-4cf5-9df2-2ab6df6cafa9" providerId="ADAL" clId="{0A4B6DA4-17CA-4BE0-9DF0-8386B1413BAC}" dt="2024-04-15T15:05:34.452" v="22075" actId="20577"/>
              <pc2:cmMkLst xmlns:pc2="http://schemas.microsoft.com/office/powerpoint/2019/9/main/command">
                <pc:docMk/>
                <pc:sldMk cId="3467745029" sldId="2085"/>
                <pc2:cmMk id="{A35CCF14-B6E3-4C5A-9261-B2B50D276574}"/>
              </pc2:cmMkLst>
              <pc226:cmRplyChg chg="add">
                <pc226:chgData name="Matthijs Blokzijl" userId="d3d8a283-39c9-4cf5-9df2-2ab6df6cafa9" providerId="ADAL" clId="{0A4B6DA4-17CA-4BE0-9DF0-8386B1413BAC}" dt="2024-04-15T14:21:18.640" v="20807"/>
                <pc2:cmRplyMkLst xmlns:pc2="http://schemas.microsoft.com/office/powerpoint/2019/9/main/command">
                  <pc:docMk/>
                  <pc:sldMk cId="3467745029" sldId="2085"/>
                  <pc2:cmMk id="{A35CCF14-B6E3-4C5A-9261-B2B50D276574}"/>
                  <pc2:cmRplyMk id="{B26796A8-1C31-49F3-A70C-62F6138FB8FA}"/>
                </pc2:cmRplyMkLst>
              </pc226:cmRplyChg>
            </pc226:cmChg>
          </p:ext>
        </pc:extLst>
      </pc:sldChg>
      <pc:sldChg chg="addSp delSp modSp add mod ord">
        <pc:chgData name="Matthijs Blokzijl" userId="d3d8a283-39c9-4cf5-9df2-2ab6df6cafa9" providerId="ADAL" clId="{0A4B6DA4-17CA-4BE0-9DF0-8386B1413BAC}" dt="2024-04-18T08:42:23.331" v="22098" actId="207"/>
        <pc:sldMkLst>
          <pc:docMk/>
          <pc:sldMk cId="3752680393" sldId="2086"/>
        </pc:sldMkLst>
        <pc:spChg chg="mod">
          <ac:chgData name="Matthijs Blokzijl" userId="d3d8a283-39c9-4cf5-9df2-2ab6df6cafa9" providerId="ADAL" clId="{0A4B6DA4-17CA-4BE0-9DF0-8386B1413BAC}" dt="2024-04-15T15:05:07.572" v="22069" actId="20577"/>
          <ac:spMkLst>
            <pc:docMk/>
            <pc:sldMk cId="3752680393" sldId="2086"/>
            <ac:spMk id="2" creationId="{24AA9AC4-D221-1E8B-D641-76C8E695BD76}"/>
          </ac:spMkLst>
        </pc:spChg>
        <pc:spChg chg="mod">
          <ac:chgData name="Matthijs Blokzijl" userId="d3d8a283-39c9-4cf5-9df2-2ab6df6cafa9" providerId="ADAL" clId="{0A4B6DA4-17CA-4BE0-9DF0-8386B1413BAC}" dt="2024-04-12T07:45:30.299" v="12098" actId="20577"/>
          <ac:spMkLst>
            <pc:docMk/>
            <pc:sldMk cId="3752680393" sldId="2086"/>
            <ac:spMk id="6" creationId="{7F16043B-3D87-8879-FD3D-46E3C83CEACE}"/>
          </ac:spMkLst>
        </pc:spChg>
        <pc:spChg chg="mod">
          <ac:chgData name="Matthijs Blokzijl" userId="d3d8a283-39c9-4cf5-9df2-2ab6df6cafa9" providerId="ADAL" clId="{0A4B6DA4-17CA-4BE0-9DF0-8386B1413BAC}" dt="2024-04-12T07:38:45.762" v="11560" actId="20577"/>
          <ac:spMkLst>
            <pc:docMk/>
            <pc:sldMk cId="3752680393" sldId="2086"/>
            <ac:spMk id="9" creationId="{B085D9F4-32C8-287D-2EE5-CB3F6FC7D1AE}"/>
          </ac:spMkLst>
        </pc:spChg>
        <pc:spChg chg="mod">
          <ac:chgData name="Matthijs Blokzijl" userId="d3d8a283-39c9-4cf5-9df2-2ab6df6cafa9" providerId="ADAL" clId="{0A4B6DA4-17CA-4BE0-9DF0-8386B1413BAC}" dt="2024-04-12T07:53:42.628" v="13326" actId="948"/>
          <ac:spMkLst>
            <pc:docMk/>
            <pc:sldMk cId="3752680393" sldId="2086"/>
            <ac:spMk id="15" creationId="{24497D5C-EBB5-F614-DFD2-B19C6FEE252F}"/>
          </ac:spMkLst>
        </pc:spChg>
        <pc:spChg chg="mod">
          <ac:chgData name="Matthijs Blokzijl" userId="d3d8a283-39c9-4cf5-9df2-2ab6df6cafa9" providerId="ADAL" clId="{0A4B6DA4-17CA-4BE0-9DF0-8386B1413BAC}" dt="2024-04-12T09:22:34.188" v="13639" actId="207"/>
          <ac:spMkLst>
            <pc:docMk/>
            <pc:sldMk cId="3752680393" sldId="2086"/>
            <ac:spMk id="23" creationId="{8FA07DD8-56AC-557C-0888-00D54D3B22D4}"/>
          </ac:spMkLst>
        </pc:spChg>
        <pc:spChg chg="mod">
          <ac:chgData name="Matthijs Blokzijl" userId="d3d8a283-39c9-4cf5-9df2-2ab6df6cafa9" providerId="ADAL" clId="{0A4B6DA4-17CA-4BE0-9DF0-8386B1413BAC}" dt="2024-04-12T09:22:58.403" v="13641" actId="207"/>
          <ac:spMkLst>
            <pc:docMk/>
            <pc:sldMk cId="3752680393" sldId="2086"/>
            <ac:spMk id="25" creationId="{42E9979A-BE86-9251-6A40-25B027A51B52}"/>
          </ac:spMkLst>
        </pc:spChg>
        <pc:spChg chg="mod">
          <ac:chgData name="Matthijs Blokzijl" userId="d3d8a283-39c9-4cf5-9df2-2ab6df6cafa9" providerId="ADAL" clId="{0A4B6DA4-17CA-4BE0-9DF0-8386B1413BAC}" dt="2024-04-12T09:22:34.188" v="13639" actId="207"/>
          <ac:spMkLst>
            <pc:docMk/>
            <pc:sldMk cId="3752680393" sldId="2086"/>
            <ac:spMk id="34" creationId="{56C05E21-6A99-2CC2-9A3D-2E2644F3A25E}"/>
          </ac:spMkLst>
        </pc:spChg>
        <pc:spChg chg="mod">
          <ac:chgData name="Matthijs Blokzijl" userId="d3d8a283-39c9-4cf5-9df2-2ab6df6cafa9" providerId="ADAL" clId="{0A4B6DA4-17CA-4BE0-9DF0-8386B1413BAC}" dt="2024-04-15T14:56:26.826" v="21988" actId="207"/>
          <ac:spMkLst>
            <pc:docMk/>
            <pc:sldMk cId="3752680393" sldId="2086"/>
            <ac:spMk id="35" creationId="{276718D5-8B4D-12D9-2317-4BECD55707E3}"/>
          </ac:spMkLst>
        </pc:spChg>
        <pc:spChg chg="mod">
          <ac:chgData name="Matthijs Blokzijl" userId="d3d8a283-39c9-4cf5-9df2-2ab6df6cafa9" providerId="ADAL" clId="{0A4B6DA4-17CA-4BE0-9DF0-8386B1413BAC}" dt="2024-04-12T09:22:58.403" v="13641" actId="207"/>
          <ac:spMkLst>
            <pc:docMk/>
            <pc:sldMk cId="3752680393" sldId="2086"/>
            <ac:spMk id="36" creationId="{AA46BAC3-7055-6838-0EAE-35A269B4EC93}"/>
          </ac:spMkLst>
        </pc:spChg>
        <pc:spChg chg="mod">
          <ac:chgData name="Matthijs Blokzijl" userId="d3d8a283-39c9-4cf5-9df2-2ab6df6cafa9" providerId="ADAL" clId="{0A4B6DA4-17CA-4BE0-9DF0-8386B1413BAC}" dt="2024-04-18T08:42:10.267" v="22097" actId="207"/>
          <ac:spMkLst>
            <pc:docMk/>
            <pc:sldMk cId="3752680393" sldId="2086"/>
            <ac:spMk id="46" creationId="{119451A5-DF2B-8A2F-FC66-86A9B14F2D61}"/>
          </ac:spMkLst>
        </pc:spChg>
        <pc:spChg chg="mod">
          <ac:chgData name="Matthijs Blokzijl" userId="d3d8a283-39c9-4cf5-9df2-2ab6df6cafa9" providerId="ADAL" clId="{0A4B6DA4-17CA-4BE0-9DF0-8386B1413BAC}" dt="2024-04-12T09:22:34.188" v="13639" actId="207"/>
          <ac:spMkLst>
            <pc:docMk/>
            <pc:sldMk cId="3752680393" sldId="2086"/>
            <ac:spMk id="47" creationId="{5B39B056-1A74-8E00-8CC4-35AEA909853F}"/>
          </ac:spMkLst>
        </pc:spChg>
        <pc:spChg chg="mod">
          <ac:chgData name="Matthijs Blokzijl" userId="d3d8a283-39c9-4cf5-9df2-2ab6df6cafa9" providerId="ADAL" clId="{0A4B6DA4-17CA-4BE0-9DF0-8386B1413BAC}" dt="2024-04-18T08:42:10.267" v="22097" actId="207"/>
          <ac:spMkLst>
            <pc:docMk/>
            <pc:sldMk cId="3752680393" sldId="2086"/>
            <ac:spMk id="48" creationId="{BB76FA1A-36A6-6670-0F27-107994621D9C}"/>
          </ac:spMkLst>
        </pc:spChg>
        <pc:spChg chg="mod">
          <ac:chgData name="Matthijs Blokzijl" userId="d3d8a283-39c9-4cf5-9df2-2ab6df6cafa9" providerId="ADAL" clId="{0A4B6DA4-17CA-4BE0-9DF0-8386B1413BAC}" dt="2024-04-12T09:22:58.403" v="13641" actId="207"/>
          <ac:spMkLst>
            <pc:docMk/>
            <pc:sldMk cId="3752680393" sldId="2086"/>
            <ac:spMk id="49" creationId="{08DAADA4-291A-D254-9FBA-6444209C393A}"/>
          </ac:spMkLst>
        </pc:spChg>
        <pc:spChg chg="mod">
          <ac:chgData name="Matthijs Blokzijl" userId="d3d8a283-39c9-4cf5-9df2-2ab6df6cafa9" providerId="ADAL" clId="{0A4B6DA4-17CA-4BE0-9DF0-8386B1413BAC}" dt="2024-04-15T14:29:11.001" v="21032" actId="20577"/>
          <ac:spMkLst>
            <pc:docMk/>
            <pc:sldMk cId="3752680393" sldId="2086"/>
            <ac:spMk id="54" creationId="{3BE90562-BBB1-0DF8-AA3D-3934C10270F6}"/>
          </ac:spMkLst>
        </pc:spChg>
        <pc:spChg chg="mod">
          <ac:chgData name="Matthijs Blokzijl" userId="d3d8a283-39c9-4cf5-9df2-2ab6df6cafa9" providerId="ADAL" clId="{0A4B6DA4-17CA-4BE0-9DF0-8386B1413BAC}" dt="2024-04-12T09:22:34.188" v="13639" actId="207"/>
          <ac:spMkLst>
            <pc:docMk/>
            <pc:sldMk cId="3752680393" sldId="2086"/>
            <ac:spMk id="124" creationId="{02747D16-2C90-4B7C-A895-F78963E0DCF9}"/>
          </ac:spMkLst>
        </pc:spChg>
        <pc:picChg chg="add del mod modCrop">
          <ac:chgData name="Matthijs Blokzijl" userId="d3d8a283-39c9-4cf5-9df2-2ab6df6cafa9" providerId="ADAL" clId="{0A4B6DA4-17CA-4BE0-9DF0-8386B1413BAC}" dt="2024-04-11T14:49:02.254" v="11178" actId="21"/>
          <ac:picMkLst>
            <pc:docMk/>
            <pc:sldMk cId="3752680393" sldId="2086"/>
            <ac:picMk id="3" creationId="{52CF3F15-2753-2E15-1247-2403A21AC25B}"/>
          </ac:picMkLst>
        </pc:picChg>
        <pc:picChg chg="add mod">
          <ac:chgData name="Matthijs Blokzijl" userId="d3d8a283-39c9-4cf5-9df2-2ab6df6cafa9" providerId="ADAL" clId="{0A4B6DA4-17CA-4BE0-9DF0-8386B1413BAC}" dt="2024-04-11T14:49:14.611" v="11184" actId="14100"/>
          <ac:picMkLst>
            <pc:docMk/>
            <pc:sldMk cId="3752680393" sldId="2086"/>
            <ac:picMk id="12" creationId="{52CF3F15-2753-2E15-1247-2403A21AC25B}"/>
          </ac:picMkLst>
        </pc:picChg>
        <pc:picChg chg="add del mod modCrop">
          <ac:chgData name="Matthijs Blokzijl" userId="d3d8a283-39c9-4cf5-9df2-2ab6df6cafa9" providerId="ADAL" clId="{0A4B6DA4-17CA-4BE0-9DF0-8386B1413BAC}" dt="2024-04-11T14:53:21.923" v="11201" actId="21"/>
          <ac:picMkLst>
            <pc:docMk/>
            <pc:sldMk cId="3752680393" sldId="2086"/>
            <ac:picMk id="17" creationId="{7671AD4C-3685-63FB-66A1-01303D42D2B0}"/>
          </ac:picMkLst>
        </pc:picChg>
        <pc:picChg chg="mod">
          <ac:chgData name="Matthijs Blokzijl" userId="d3d8a283-39c9-4cf5-9df2-2ab6df6cafa9" providerId="ADAL" clId="{0A4B6DA4-17CA-4BE0-9DF0-8386B1413BAC}" dt="2024-04-12T09:22:44.565" v="13640" actId="207"/>
          <ac:picMkLst>
            <pc:docMk/>
            <pc:sldMk cId="3752680393" sldId="2086"/>
            <ac:picMk id="18" creationId="{69DB1579-0481-B0D1-9D59-F9F5D6746E80}"/>
          </ac:picMkLst>
        </pc:picChg>
        <pc:picChg chg="mod">
          <ac:chgData name="Matthijs Blokzijl" userId="d3d8a283-39c9-4cf5-9df2-2ab6df6cafa9" providerId="ADAL" clId="{0A4B6DA4-17CA-4BE0-9DF0-8386B1413BAC}" dt="2024-04-12T09:23:07.578" v="13642" actId="207"/>
          <ac:picMkLst>
            <pc:docMk/>
            <pc:sldMk cId="3752680393" sldId="2086"/>
            <ac:picMk id="20" creationId="{71DD535D-263D-E374-F027-B6B32E2CAF2B}"/>
          </ac:picMkLst>
        </pc:picChg>
        <pc:picChg chg="del">
          <ac:chgData name="Matthijs Blokzijl" userId="d3d8a283-39c9-4cf5-9df2-2ab6df6cafa9" providerId="ADAL" clId="{0A4B6DA4-17CA-4BE0-9DF0-8386B1413BAC}" dt="2024-04-11T14:53:23.321" v="11202" actId="478"/>
          <ac:picMkLst>
            <pc:docMk/>
            <pc:sldMk cId="3752680393" sldId="2086"/>
            <ac:picMk id="21" creationId="{D52075A9-A208-9955-7892-2A3724F8494A}"/>
          </ac:picMkLst>
        </pc:picChg>
        <pc:picChg chg="add mod">
          <ac:chgData name="Matthijs Blokzijl" userId="d3d8a283-39c9-4cf5-9df2-2ab6df6cafa9" providerId="ADAL" clId="{0A4B6DA4-17CA-4BE0-9DF0-8386B1413BAC}" dt="2024-04-11T14:53:23.525" v="11203"/>
          <ac:picMkLst>
            <pc:docMk/>
            <pc:sldMk cId="3752680393" sldId="2086"/>
            <ac:picMk id="26" creationId="{7671AD4C-3685-63FB-66A1-01303D42D2B0}"/>
          </ac:picMkLst>
        </pc:picChg>
        <pc:picChg chg="mod">
          <ac:chgData name="Matthijs Blokzijl" userId="d3d8a283-39c9-4cf5-9df2-2ab6df6cafa9" providerId="ADAL" clId="{0A4B6DA4-17CA-4BE0-9DF0-8386B1413BAC}" dt="2024-04-12T09:22:44.565" v="13640" actId="207"/>
          <ac:picMkLst>
            <pc:docMk/>
            <pc:sldMk cId="3752680393" sldId="2086"/>
            <ac:picMk id="29" creationId="{3F4A6A94-9BEB-20CE-B2C0-097A7F1616AC}"/>
          </ac:picMkLst>
        </pc:picChg>
        <pc:picChg chg="mod">
          <ac:chgData name="Matthijs Blokzijl" userId="d3d8a283-39c9-4cf5-9df2-2ab6df6cafa9" providerId="ADAL" clId="{0A4B6DA4-17CA-4BE0-9DF0-8386B1413BAC}" dt="2024-04-15T14:56:29.355" v="21989" actId="207"/>
          <ac:picMkLst>
            <pc:docMk/>
            <pc:sldMk cId="3752680393" sldId="2086"/>
            <ac:picMk id="30" creationId="{DD344B69-1097-9365-51BC-3085589C9C0F}"/>
          </ac:picMkLst>
        </pc:picChg>
        <pc:picChg chg="mod">
          <ac:chgData name="Matthijs Blokzijl" userId="d3d8a283-39c9-4cf5-9df2-2ab6df6cafa9" providerId="ADAL" clId="{0A4B6DA4-17CA-4BE0-9DF0-8386B1413BAC}" dt="2024-04-12T09:23:07.578" v="13642" actId="207"/>
          <ac:picMkLst>
            <pc:docMk/>
            <pc:sldMk cId="3752680393" sldId="2086"/>
            <ac:picMk id="31" creationId="{4A21EF33-1C3F-E03F-3A3C-F57FC847B184}"/>
          </ac:picMkLst>
        </pc:picChg>
        <pc:picChg chg="del">
          <ac:chgData name="Matthijs Blokzijl" userId="d3d8a283-39c9-4cf5-9df2-2ab6df6cafa9" providerId="ADAL" clId="{0A4B6DA4-17CA-4BE0-9DF0-8386B1413BAC}" dt="2024-04-11T14:49:03.503" v="11179" actId="478"/>
          <ac:picMkLst>
            <pc:docMk/>
            <pc:sldMk cId="3752680393" sldId="2086"/>
            <ac:picMk id="33" creationId="{D522E88B-9CE0-3D8A-B4F5-5C124D18E853}"/>
          </ac:picMkLst>
        </pc:picChg>
        <pc:picChg chg="mod">
          <ac:chgData name="Matthijs Blokzijl" userId="d3d8a283-39c9-4cf5-9df2-2ab6df6cafa9" providerId="ADAL" clId="{0A4B6DA4-17CA-4BE0-9DF0-8386B1413BAC}" dt="2024-04-18T08:42:23.331" v="22098" actId="207"/>
          <ac:picMkLst>
            <pc:docMk/>
            <pc:sldMk cId="3752680393" sldId="2086"/>
            <ac:picMk id="41" creationId="{528A031C-7BCA-DB7D-6EE4-ECD2F8C9C4FE}"/>
          </ac:picMkLst>
        </pc:picChg>
        <pc:picChg chg="mod">
          <ac:chgData name="Matthijs Blokzijl" userId="d3d8a283-39c9-4cf5-9df2-2ab6df6cafa9" providerId="ADAL" clId="{0A4B6DA4-17CA-4BE0-9DF0-8386B1413BAC}" dt="2024-04-12T09:22:44.565" v="13640" actId="207"/>
          <ac:picMkLst>
            <pc:docMk/>
            <pc:sldMk cId="3752680393" sldId="2086"/>
            <ac:picMk id="42" creationId="{04C5F17E-8429-CD69-F475-CA90BB140B4C}"/>
          </ac:picMkLst>
        </pc:picChg>
        <pc:picChg chg="mod">
          <ac:chgData name="Matthijs Blokzijl" userId="d3d8a283-39c9-4cf5-9df2-2ab6df6cafa9" providerId="ADAL" clId="{0A4B6DA4-17CA-4BE0-9DF0-8386B1413BAC}" dt="2024-04-18T08:42:23.331" v="22098" actId="207"/>
          <ac:picMkLst>
            <pc:docMk/>
            <pc:sldMk cId="3752680393" sldId="2086"/>
            <ac:picMk id="43" creationId="{61F6D3DD-14FC-7D80-C176-673F729F6BE3}"/>
          </ac:picMkLst>
        </pc:picChg>
        <pc:picChg chg="mod">
          <ac:chgData name="Matthijs Blokzijl" userId="d3d8a283-39c9-4cf5-9df2-2ab6df6cafa9" providerId="ADAL" clId="{0A4B6DA4-17CA-4BE0-9DF0-8386B1413BAC}" dt="2024-04-12T09:23:07.578" v="13642" actId="207"/>
          <ac:picMkLst>
            <pc:docMk/>
            <pc:sldMk cId="3752680393" sldId="2086"/>
            <ac:picMk id="44" creationId="{12A0406D-309A-1B87-A073-D930D0019444}"/>
          </ac:picMkLst>
        </pc:picChg>
        <pc:picChg chg="mod">
          <ac:chgData name="Matthijs Blokzijl" userId="d3d8a283-39c9-4cf5-9df2-2ab6df6cafa9" providerId="ADAL" clId="{0A4B6DA4-17CA-4BE0-9DF0-8386B1413BAC}" dt="2024-04-12T09:22:44.565" v="13640" actId="207"/>
          <ac:picMkLst>
            <pc:docMk/>
            <pc:sldMk cId="3752680393" sldId="2086"/>
            <ac:picMk id="129" creationId="{715FD08B-1F1E-42B8-A964-BF465F90BAA8}"/>
          </ac:picMkLst>
        </pc:picChg>
      </pc:sldChg>
      <pc:sldChg chg="addSp delSp modSp add mod">
        <pc:chgData name="Matthijs Blokzijl" userId="d3d8a283-39c9-4cf5-9df2-2ab6df6cafa9" providerId="ADAL" clId="{0A4B6DA4-17CA-4BE0-9DF0-8386B1413BAC}" dt="2024-04-18T08:43:59.096" v="22105" actId="207"/>
        <pc:sldMkLst>
          <pc:docMk/>
          <pc:sldMk cId="2343123824" sldId="2087"/>
        </pc:sldMkLst>
        <pc:spChg chg="mod">
          <ac:chgData name="Matthijs Blokzijl" userId="d3d8a283-39c9-4cf5-9df2-2ab6df6cafa9" providerId="ADAL" clId="{0A4B6DA4-17CA-4BE0-9DF0-8386B1413BAC}" dt="2024-04-15T15:05:14.021" v="22070" actId="20577"/>
          <ac:spMkLst>
            <pc:docMk/>
            <pc:sldMk cId="2343123824" sldId="2087"/>
            <ac:spMk id="2" creationId="{24AA9AC4-D221-1E8B-D641-76C8E695BD76}"/>
          </ac:spMkLst>
        </pc:spChg>
        <pc:spChg chg="mod">
          <ac:chgData name="Matthijs Blokzijl" userId="d3d8a283-39c9-4cf5-9df2-2ab6df6cafa9" providerId="ADAL" clId="{0A4B6DA4-17CA-4BE0-9DF0-8386B1413BAC}" dt="2024-04-12T09:51:02.430" v="14178" actId="20577"/>
          <ac:spMkLst>
            <pc:docMk/>
            <pc:sldMk cId="2343123824" sldId="2087"/>
            <ac:spMk id="6" creationId="{7F16043B-3D87-8879-FD3D-46E3C83CEACE}"/>
          </ac:spMkLst>
        </pc:spChg>
        <pc:spChg chg="mod">
          <ac:chgData name="Matthijs Blokzijl" userId="d3d8a283-39c9-4cf5-9df2-2ab6df6cafa9" providerId="ADAL" clId="{0A4B6DA4-17CA-4BE0-9DF0-8386B1413BAC}" dt="2024-04-12T09:49:41.586" v="13930" actId="20577"/>
          <ac:spMkLst>
            <pc:docMk/>
            <pc:sldMk cId="2343123824" sldId="2087"/>
            <ac:spMk id="9" creationId="{B085D9F4-32C8-287D-2EE5-CB3F6FC7D1AE}"/>
          </ac:spMkLst>
        </pc:spChg>
        <pc:spChg chg="mod">
          <ac:chgData name="Matthijs Blokzijl" userId="d3d8a283-39c9-4cf5-9df2-2ab6df6cafa9" providerId="ADAL" clId="{0A4B6DA4-17CA-4BE0-9DF0-8386B1413BAC}" dt="2024-04-15T14:28:59.450" v="21030" actId="20577"/>
          <ac:spMkLst>
            <pc:docMk/>
            <pc:sldMk cId="2343123824" sldId="2087"/>
            <ac:spMk id="15" creationId="{24497D5C-EBB5-F614-DFD2-B19C6FEE252F}"/>
          </ac:spMkLst>
        </pc:spChg>
        <pc:spChg chg="mod">
          <ac:chgData name="Matthijs Blokzijl" userId="d3d8a283-39c9-4cf5-9df2-2ab6df6cafa9" providerId="ADAL" clId="{0A4B6DA4-17CA-4BE0-9DF0-8386B1413BAC}" dt="2024-04-18T08:43:31.455" v="22101" actId="207"/>
          <ac:spMkLst>
            <pc:docMk/>
            <pc:sldMk cId="2343123824" sldId="2087"/>
            <ac:spMk id="23" creationId="{8FA07DD8-56AC-557C-0888-00D54D3B22D4}"/>
          </ac:spMkLst>
        </pc:spChg>
        <pc:spChg chg="mod">
          <ac:chgData name="Matthijs Blokzijl" userId="d3d8a283-39c9-4cf5-9df2-2ab6df6cafa9" providerId="ADAL" clId="{0A4B6DA4-17CA-4BE0-9DF0-8386B1413BAC}" dt="2024-04-18T08:43:31.455" v="22101" actId="207"/>
          <ac:spMkLst>
            <pc:docMk/>
            <pc:sldMk cId="2343123824" sldId="2087"/>
            <ac:spMk id="34" creationId="{56C05E21-6A99-2CC2-9A3D-2E2644F3A25E}"/>
          </ac:spMkLst>
        </pc:spChg>
        <pc:spChg chg="mod">
          <ac:chgData name="Matthijs Blokzijl" userId="d3d8a283-39c9-4cf5-9df2-2ab6df6cafa9" providerId="ADAL" clId="{0A4B6DA4-17CA-4BE0-9DF0-8386B1413BAC}" dt="2024-04-12T10:46:15.776" v="14655" actId="207"/>
          <ac:spMkLst>
            <pc:docMk/>
            <pc:sldMk cId="2343123824" sldId="2087"/>
            <ac:spMk id="35" creationId="{276718D5-8B4D-12D9-2317-4BECD55707E3}"/>
          </ac:spMkLst>
        </pc:spChg>
        <pc:spChg chg="mod">
          <ac:chgData name="Matthijs Blokzijl" userId="d3d8a283-39c9-4cf5-9df2-2ab6df6cafa9" providerId="ADAL" clId="{0A4B6DA4-17CA-4BE0-9DF0-8386B1413BAC}" dt="2024-04-18T08:43:36.407" v="22102" actId="207"/>
          <ac:spMkLst>
            <pc:docMk/>
            <pc:sldMk cId="2343123824" sldId="2087"/>
            <ac:spMk id="36" creationId="{AA46BAC3-7055-6838-0EAE-35A269B4EC93}"/>
          </ac:spMkLst>
        </pc:spChg>
        <pc:spChg chg="mod">
          <ac:chgData name="Matthijs Blokzijl" userId="d3d8a283-39c9-4cf5-9df2-2ab6df6cafa9" providerId="ADAL" clId="{0A4B6DA4-17CA-4BE0-9DF0-8386B1413BAC}" dt="2024-04-18T08:43:31.455" v="22101" actId="207"/>
          <ac:spMkLst>
            <pc:docMk/>
            <pc:sldMk cId="2343123824" sldId="2087"/>
            <ac:spMk id="46" creationId="{119451A5-DF2B-8A2F-FC66-86A9B14F2D61}"/>
          </ac:spMkLst>
        </pc:spChg>
        <pc:spChg chg="mod">
          <ac:chgData name="Matthijs Blokzijl" userId="d3d8a283-39c9-4cf5-9df2-2ab6df6cafa9" providerId="ADAL" clId="{0A4B6DA4-17CA-4BE0-9DF0-8386B1413BAC}" dt="2024-04-12T10:46:56.936" v="14659" actId="207"/>
          <ac:spMkLst>
            <pc:docMk/>
            <pc:sldMk cId="2343123824" sldId="2087"/>
            <ac:spMk id="47" creationId="{5B39B056-1A74-8E00-8CC4-35AEA909853F}"/>
          </ac:spMkLst>
        </pc:spChg>
        <pc:spChg chg="mod">
          <ac:chgData name="Matthijs Blokzijl" userId="d3d8a283-39c9-4cf5-9df2-2ab6df6cafa9" providerId="ADAL" clId="{0A4B6DA4-17CA-4BE0-9DF0-8386B1413BAC}" dt="2024-04-12T10:47:30.415" v="14662" actId="207"/>
          <ac:spMkLst>
            <pc:docMk/>
            <pc:sldMk cId="2343123824" sldId="2087"/>
            <ac:spMk id="48" creationId="{BB76FA1A-36A6-6670-0F27-107994621D9C}"/>
          </ac:spMkLst>
        </pc:spChg>
        <pc:spChg chg="mod">
          <ac:chgData name="Matthijs Blokzijl" userId="d3d8a283-39c9-4cf5-9df2-2ab6df6cafa9" providerId="ADAL" clId="{0A4B6DA4-17CA-4BE0-9DF0-8386B1413BAC}" dt="2024-04-18T08:43:31.455" v="22101" actId="207"/>
          <ac:spMkLst>
            <pc:docMk/>
            <pc:sldMk cId="2343123824" sldId="2087"/>
            <ac:spMk id="50" creationId="{EA6AC599-96C1-61E4-F6E6-112FD24A50AF}"/>
          </ac:spMkLst>
        </pc:spChg>
        <pc:spChg chg="mod">
          <ac:chgData name="Matthijs Blokzijl" userId="d3d8a283-39c9-4cf5-9df2-2ab6df6cafa9" providerId="ADAL" clId="{0A4B6DA4-17CA-4BE0-9DF0-8386B1413BAC}" dt="2024-04-12T10:56:50.489" v="15628"/>
          <ac:spMkLst>
            <pc:docMk/>
            <pc:sldMk cId="2343123824" sldId="2087"/>
            <ac:spMk id="54" creationId="{3BE90562-BBB1-0DF8-AA3D-3934C10270F6}"/>
          </ac:spMkLst>
        </pc:spChg>
        <pc:spChg chg="mod">
          <ac:chgData name="Matthijs Blokzijl" userId="d3d8a283-39c9-4cf5-9df2-2ab6df6cafa9" providerId="ADAL" clId="{0A4B6DA4-17CA-4BE0-9DF0-8386B1413BAC}" dt="2024-04-12T10:45:30.838" v="14652" actId="207"/>
          <ac:spMkLst>
            <pc:docMk/>
            <pc:sldMk cId="2343123824" sldId="2087"/>
            <ac:spMk id="124" creationId="{02747D16-2C90-4B7C-A895-F78963E0DCF9}"/>
          </ac:spMkLst>
        </pc:spChg>
        <pc:picChg chg="add del mod modCrop">
          <ac:chgData name="Matthijs Blokzijl" userId="d3d8a283-39c9-4cf5-9df2-2ab6df6cafa9" providerId="ADAL" clId="{0A4B6DA4-17CA-4BE0-9DF0-8386B1413BAC}" dt="2024-04-11T14:55:02.862" v="11210" actId="478"/>
          <ac:picMkLst>
            <pc:docMk/>
            <pc:sldMk cId="2343123824" sldId="2087"/>
            <ac:picMk id="3" creationId="{EA6F332C-9DF3-7357-9223-2ED728C492B6}"/>
          </ac:picMkLst>
        </pc:picChg>
        <pc:picChg chg="add del mod modCrop">
          <ac:chgData name="Matthijs Blokzijl" userId="d3d8a283-39c9-4cf5-9df2-2ab6df6cafa9" providerId="ADAL" clId="{0A4B6DA4-17CA-4BE0-9DF0-8386B1413BAC}" dt="2024-04-11T14:56:27.208" v="11223" actId="21"/>
          <ac:picMkLst>
            <pc:docMk/>
            <pc:sldMk cId="2343123824" sldId="2087"/>
            <ac:picMk id="12" creationId="{396C99B6-4249-B6A2-3551-9237F22CBDFD}"/>
          </ac:picMkLst>
        </pc:picChg>
        <pc:picChg chg="add mod">
          <ac:chgData name="Matthijs Blokzijl" userId="d3d8a283-39c9-4cf5-9df2-2ab6df6cafa9" providerId="ADAL" clId="{0A4B6DA4-17CA-4BE0-9DF0-8386B1413BAC}" dt="2024-04-11T14:56:28.671" v="11225"/>
          <ac:picMkLst>
            <pc:docMk/>
            <pc:sldMk cId="2343123824" sldId="2087"/>
            <ac:picMk id="17" creationId="{396C99B6-4249-B6A2-3551-9237F22CBDFD}"/>
          </ac:picMkLst>
        </pc:picChg>
        <pc:picChg chg="mod">
          <ac:chgData name="Matthijs Blokzijl" userId="d3d8a283-39c9-4cf5-9df2-2ab6df6cafa9" providerId="ADAL" clId="{0A4B6DA4-17CA-4BE0-9DF0-8386B1413BAC}" dt="2024-04-18T08:43:49.861" v="22104" actId="207"/>
          <ac:picMkLst>
            <pc:docMk/>
            <pc:sldMk cId="2343123824" sldId="2087"/>
            <ac:picMk id="18" creationId="{69DB1579-0481-B0D1-9D59-F9F5D6746E80}"/>
          </ac:picMkLst>
        </pc:picChg>
        <pc:picChg chg="del">
          <ac:chgData name="Matthijs Blokzijl" userId="d3d8a283-39c9-4cf5-9df2-2ab6df6cafa9" providerId="ADAL" clId="{0A4B6DA4-17CA-4BE0-9DF0-8386B1413BAC}" dt="2024-04-11T14:56:28.401" v="11224" actId="478"/>
          <ac:picMkLst>
            <pc:docMk/>
            <pc:sldMk cId="2343123824" sldId="2087"/>
            <ac:picMk id="21" creationId="{D52075A9-A208-9955-7892-2A3724F8494A}"/>
          </ac:picMkLst>
        </pc:picChg>
        <pc:picChg chg="add del mod modCrop">
          <ac:chgData name="Matthijs Blokzijl" userId="d3d8a283-39c9-4cf5-9df2-2ab6df6cafa9" providerId="ADAL" clId="{0A4B6DA4-17CA-4BE0-9DF0-8386B1413BAC}" dt="2024-04-11T14:57:45.048" v="11238" actId="21"/>
          <ac:picMkLst>
            <pc:docMk/>
            <pc:sldMk cId="2343123824" sldId="2087"/>
            <ac:picMk id="26" creationId="{CB6F547B-50EC-313F-1933-C4634E225699}"/>
          </ac:picMkLst>
        </pc:picChg>
        <pc:picChg chg="mod">
          <ac:chgData name="Matthijs Blokzijl" userId="d3d8a283-39c9-4cf5-9df2-2ab6df6cafa9" providerId="ADAL" clId="{0A4B6DA4-17CA-4BE0-9DF0-8386B1413BAC}" dt="2024-04-18T08:43:59.096" v="22105" actId="207"/>
          <ac:picMkLst>
            <pc:docMk/>
            <pc:sldMk cId="2343123824" sldId="2087"/>
            <ac:picMk id="29" creationId="{3F4A6A94-9BEB-20CE-B2C0-097A7F1616AC}"/>
          </ac:picMkLst>
        </pc:picChg>
        <pc:picChg chg="mod">
          <ac:chgData name="Matthijs Blokzijl" userId="d3d8a283-39c9-4cf5-9df2-2ab6df6cafa9" providerId="ADAL" clId="{0A4B6DA4-17CA-4BE0-9DF0-8386B1413BAC}" dt="2024-04-12T10:46:17.686" v="14656" actId="207"/>
          <ac:picMkLst>
            <pc:docMk/>
            <pc:sldMk cId="2343123824" sldId="2087"/>
            <ac:picMk id="30" creationId="{DD344B69-1097-9365-51BC-3085589C9C0F}"/>
          </ac:picMkLst>
        </pc:picChg>
        <pc:picChg chg="mod">
          <ac:chgData name="Matthijs Blokzijl" userId="d3d8a283-39c9-4cf5-9df2-2ab6df6cafa9" providerId="ADAL" clId="{0A4B6DA4-17CA-4BE0-9DF0-8386B1413BAC}" dt="2024-04-18T08:43:40.223" v="22103" actId="207"/>
          <ac:picMkLst>
            <pc:docMk/>
            <pc:sldMk cId="2343123824" sldId="2087"/>
            <ac:picMk id="31" creationId="{4A21EF33-1C3F-E03F-3A3C-F57FC847B184}"/>
          </ac:picMkLst>
        </pc:picChg>
        <pc:picChg chg="del">
          <ac:chgData name="Matthijs Blokzijl" userId="d3d8a283-39c9-4cf5-9df2-2ab6df6cafa9" providerId="ADAL" clId="{0A4B6DA4-17CA-4BE0-9DF0-8386B1413BAC}" dt="2024-04-11T14:57:46.513" v="11239" actId="478"/>
          <ac:picMkLst>
            <pc:docMk/>
            <pc:sldMk cId="2343123824" sldId="2087"/>
            <ac:picMk id="33" creationId="{D522E88B-9CE0-3D8A-B4F5-5C124D18E853}"/>
          </ac:picMkLst>
        </pc:picChg>
        <pc:picChg chg="add mod">
          <ac:chgData name="Matthijs Blokzijl" userId="d3d8a283-39c9-4cf5-9df2-2ab6df6cafa9" providerId="ADAL" clId="{0A4B6DA4-17CA-4BE0-9DF0-8386B1413BAC}" dt="2024-04-11T14:57:46.704" v="11240"/>
          <ac:picMkLst>
            <pc:docMk/>
            <pc:sldMk cId="2343123824" sldId="2087"/>
            <ac:picMk id="39" creationId="{CB6F547B-50EC-313F-1933-C4634E225699}"/>
          </ac:picMkLst>
        </pc:picChg>
        <pc:picChg chg="mod">
          <ac:chgData name="Matthijs Blokzijl" userId="d3d8a283-39c9-4cf5-9df2-2ab6df6cafa9" providerId="ADAL" clId="{0A4B6DA4-17CA-4BE0-9DF0-8386B1413BAC}" dt="2024-04-18T08:43:59.096" v="22105" actId="207"/>
          <ac:picMkLst>
            <pc:docMk/>
            <pc:sldMk cId="2343123824" sldId="2087"/>
            <ac:picMk id="41" creationId="{528A031C-7BCA-DB7D-6EE4-ECD2F8C9C4FE}"/>
          </ac:picMkLst>
        </pc:picChg>
        <pc:picChg chg="mod">
          <ac:chgData name="Matthijs Blokzijl" userId="d3d8a283-39c9-4cf5-9df2-2ab6df6cafa9" providerId="ADAL" clId="{0A4B6DA4-17CA-4BE0-9DF0-8386B1413BAC}" dt="2024-04-12T10:47:00.965" v="14660" actId="207"/>
          <ac:picMkLst>
            <pc:docMk/>
            <pc:sldMk cId="2343123824" sldId="2087"/>
            <ac:picMk id="42" creationId="{04C5F17E-8429-CD69-F475-CA90BB140B4C}"/>
          </ac:picMkLst>
        </pc:picChg>
        <pc:picChg chg="mod">
          <ac:chgData name="Matthijs Blokzijl" userId="d3d8a283-39c9-4cf5-9df2-2ab6df6cafa9" providerId="ADAL" clId="{0A4B6DA4-17CA-4BE0-9DF0-8386B1413BAC}" dt="2024-04-12T10:47:22.466" v="14661" actId="207"/>
          <ac:picMkLst>
            <pc:docMk/>
            <pc:sldMk cId="2343123824" sldId="2087"/>
            <ac:picMk id="43" creationId="{61F6D3DD-14FC-7D80-C176-673F729F6BE3}"/>
          </ac:picMkLst>
        </pc:picChg>
        <pc:picChg chg="mod">
          <ac:chgData name="Matthijs Blokzijl" userId="d3d8a283-39c9-4cf5-9df2-2ab6df6cafa9" providerId="ADAL" clId="{0A4B6DA4-17CA-4BE0-9DF0-8386B1413BAC}" dt="2024-04-18T08:43:59.096" v="22105" actId="207"/>
          <ac:picMkLst>
            <pc:docMk/>
            <pc:sldMk cId="2343123824" sldId="2087"/>
            <ac:picMk id="45" creationId="{954753B4-6E97-8396-0159-E4C5F1DCA808}"/>
          </ac:picMkLst>
        </pc:picChg>
        <pc:picChg chg="mod">
          <ac:chgData name="Matthijs Blokzijl" userId="d3d8a283-39c9-4cf5-9df2-2ab6df6cafa9" providerId="ADAL" clId="{0A4B6DA4-17CA-4BE0-9DF0-8386B1413BAC}" dt="2024-04-12T10:45:34.611" v="14653" actId="207"/>
          <ac:picMkLst>
            <pc:docMk/>
            <pc:sldMk cId="2343123824" sldId="2087"/>
            <ac:picMk id="129" creationId="{715FD08B-1F1E-42B8-A964-BF465F90BAA8}"/>
          </ac:picMkLst>
        </pc:picChg>
      </pc:sldChg>
      <pc:sldChg chg="addSp delSp modSp add mod">
        <pc:chgData name="Matthijs Blokzijl" userId="d3d8a283-39c9-4cf5-9df2-2ab6df6cafa9" providerId="ADAL" clId="{0A4B6DA4-17CA-4BE0-9DF0-8386B1413BAC}" dt="2024-04-15T14:35:08.305" v="21409" actId="404"/>
        <pc:sldMkLst>
          <pc:docMk/>
          <pc:sldMk cId="60414876" sldId="2088"/>
        </pc:sldMkLst>
        <pc:spChg chg="mod">
          <ac:chgData name="Matthijs Blokzijl" userId="d3d8a283-39c9-4cf5-9df2-2ab6df6cafa9" providerId="ADAL" clId="{0A4B6DA4-17CA-4BE0-9DF0-8386B1413BAC}" dt="2024-04-12T13:19:27.197" v="18412" actId="1076"/>
          <ac:spMkLst>
            <pc:docMk/>
            <pc:sldMk cId="60414876" sldId="2088"/>
            <ac:spMk id="2" creationId="{31721E4A-C016-4EB0-B022-2B3C28768B02}"/>
          </ac:spMkLst>
        </pc:spChg>
        <pc:spChg chg="del">
          <ac:chgData name="Matthijs Blokzijl" userId="d3d8a283-39c9-4cf5-9df2-2ab6df6cafa9" providerId="ADAL" clId="{0A4B6DA4-17CA-4BE0-9DF0-8386B1413BAC}" dt="2024-04-12T11:01:14.348" v="15664" actId="478"/>
          <ac:spMkLst>
            <pc:docMk/>
            <pc:sldMk cId="60414876" sldId="2088"/>
            <ac:spMk id="3" creationId="{5252886B-85B1-47C2-841E-4BEAD227A849}"/>
          </ac:spMkLst>
        </pc:spChg>
        <pc:spChg chg="add del mod">
          <ac:chgData name="Matthijs Blokzijl" userId="d3d8a283-39c9-4cf5-9df2-2ab6df6cafa9" providerId="ADAL" clId="{0A4B6DA4-17CA-4BE0-9DF0-8386B1413BAC}" dt="2024-04-12T11:01:16.599" v="15665" actId="478"/>
          <ac:spMkLst>
            <pc:docMk/>
            <pc:sldMk cId="60414876" sldId="2088"/>
            <ac:spMk id="4" creationId="{7AFD4380-E745-C6E3-BC11-0C33F39646BC}"/>
          </ac:spMkLst>
        </pc:spChg>
        <pc:spChg chg="add mod">
          <ac:chgData name="Matthijs Blokzijl" userId="d3d8a283-39c9-4cf5-9df2-2ab6df6cafa9" providerId="ADAL" clId="{0A4B6DA4-17CA-4BE0-9DF0-8386B1413BAC}" dt="2024-04-12T12:37:54.950" v="17014" actId="207"/>
          <ac:spMkLst>
            <pc:docMk/>
            <pc:sldMk cId="60414876" sldId="2088"/>
            <ac:spMk id="5" creationId="{16E86225-45E0-B496-CAC1-5F0244AB2F89}"/>
          </ac:spMkLst>
        </pc:spChg>
        <pc:spChg chg="add del mod">
          <ac:chgData name="Matthijs Blokzijl" userId="d3d8a283-39c9-4cf5-9df2-2ab6df6cafa9" providerId="ADAL" clId="{0A4B6DA4-17CA-4BE0-9DF0-8386B1413BAC}" dt="2024-04-12T11:03:48.468" v="15699" actId="478"/>
          <ac:spMkLst>
            <pc:docMk/>
            <pc:sldMk cId="60414876" sldId="2088"/>
            <ac:spMk id="7" creationId="{0D791464-F73F-E886-7CE3-E8D0C4183FE3}"/>
          </ac:spMkLst>
        </pc:spChg>
        <pc:spChg chg="add mod">
          <ac:chgData name="Matthijs Blokzijl" userId="d3d8a283-39c9-4cf5-9df2-2ab6df6cafa9" providerId="ADAL" clId="{0A4B6DA4-17CA-4BE0-9DF0-8386B1413BAC}" dt="2024-04-15T14:35:08.305" v="21409" actId="404"/>
          <ac:spMkLst>
            <pc:docMk/>
            <pc:sldMk cId="60414876" sldId="2088"/>
            <ac:spMk id="9" creationId="{1B38CEB0-3A6D-D494-53AF-57629EF0927D}"/>
          </ac:spMkLst>
        </pc:spChg>
        <pc:spChg chg="add del mod">
          <ac:chgData name="Matthijs Blokzijl" userId="d3d8a283-39c9-4cf5-9df2-2ab6df6cafa9" providerId="ADAL" clId="{0A4B6DA4-17CA-4BE0-9DF0-8386B1413BAC}" dt="2024-04-12T11:07:21.253" v="15747" actId="478"/>
          <ac:spMkLst>
            <pc:docMk/>
            <pc:sldMk cId="60414876" sldId="2088"/>
            <ac:spMk id="10" creationId="{BC401EE1-A35F-A340-5BA7-1BB69A520B1C}"/>
          </ac:spMkLst>
        </pc:spChg>
        <pc:spChg chg="add del mod">
          <ac:chgData name="Matthijs Blokzijl" userId="d3d8a283-39c9-4cf5-9df2-2ab6df6cafa9" providerId="ADAL" clId="{0A4B6DA4-17CA-4BE0-9DF0-8386B1413BAC}" dt="2024-04-12T11:07:21.253" v="15747" actId="478"/>
          <ac:spMkLst>
            <pc:docMk/>
            <pc:sldMk cId="60414876" sldId="2088"/>
            <ac:spMk id="11" creationId="{E940DE3D-6DEF-53CC-572C-3029E8862313}"/>
          </ac:spMkLst>
        </pc:spChg>
        <pc:spChg chg="add del mod">
          <ac:chgData name="Matthijs Blokzijl" userId="d3d8a283-39c9-4cf5-9df2-2ab6df6cafa9" providerId="ADAL" clId="{0A4B6DA4-17CA-4BE0-9DF0-8386B1413BAC}" dt="2024-04-12T11:07:21.253" v="15747" actId="478"/>
          <ac:spMkLst>
            <pc:docMk/>
            <pc:sldMk cId="60414876" sldId="2088"/>
            <ac:spMk id="12" creationId="{E1B4128D-3EC3-7B14-28DB-ECBD56F65550}"/>
          </ac:spMkLst>
        </pc:spChg>
        <pc:spChg chg="add del mod">
          <ac:chgData name="Matthijs Blokzijl" userId="d3d8a283-39c9-4cf5-9df2-2ab6df6cafa9" providerId="ADAL" clId="{0A4B6DA4-17CA-4BE0-9DF0-8386B1413BAC}" dt="2024-04-12T11:07:37.168" v="15755" actId="478"/>
          <ac:spMkLst>
            <pc:docMk/>
            <pc:sldMk cId="60414876" sldId="2088"/>
            <ac:spMk id="13" creationId="{AB1CDBE4-3490-1D5E-9CC0-4A9F9BA1B794}"/>
          </ac:spMkLst>
        </pc:spChg>
        <pc:spChg chg="add mod">
          <ac:chgData name="Matthijs Blokzijl" userId="d3d8a283-39c9-4cf5-9df2-2ab6df6cafa9" providerId="ADAL" clId="{0A4B6DA4-17CA-4BE0-9DF0-8386B1413BAC}" dt="2024-04-12T12:37:59.883" v="17015" actId="207"/>
          <ac:spMkLst>
            <pc:docMk/>
            <pc:sldMk cId="60414876" sldId="2088"/>
            <ac:spMk id="16" creationId="{D5974382-223E-FF6C-288D-9DC218A03429}"/>
          </ac:spMkLst>
        </pc:spChg>
        <pc:spChg chg="add mod">
          <ac:chgData name="Matthijs Blokzijl" userId="d3d8a283-39c9-4cf5-9df2-2ab6df6cafa9" providerId="ADAL" clId="{0A4B6DA4-17CA-4BE0-9DF0-8386B1413BAC}" dt="2024-04-12T12:38:04.210" v="17016" actId="207"/>
          <ac:spMkLst>
            <pc:docMk/>
            <pc:sldMk cId="60414876" sldId="2088"/>
            <ac:spMk id="17" creationId="{ABEF5A1C-6914-D8A0-3872-B7620FC63E45}"/>
          </ac:spMkLst>
        </pc:spChg>
        <pc:spChg chg="add mod">
          <ac:chgData name="Matthijs Blokzijl" userId="d3d8a283-39c9-4cf5-9df2-2ab6df6cafa9" providerId="ADAL" clId="{0A4B6DA4-17CA-4BE0-9DF0-8386B1413BAC}" dt="2024-04-12T12:38:08.709" v="17017" actId="207"/>
          <ac:spMkLst>
            <pc:docMk/>
            <pc:sldMk cId="60414876" sldId="2088"/>
            <ac:spMk id="18" creationId="{91D1F11C-C03A-3D58-0E9F-AF50F104276E}"/>
          </ac:spMkLst>
        </pc:spChg>
        <pc:spChg chg="add del mod">
          <ac:chgData name="Matthijs Blokzijl" userId="d3d8a283-39c9-4cf5-9df2-2ab6df6cafa9" providerId="ADAL" clId="{0A4B6DA4-17CA-4BE0-9DF0-8386B1413BAC}" dt="2024-04-12T11:07:35.924" v="15754" actId="21"/>
          <ac:spMkLst>
            <pc:docMk/>
            <pc:sldMk cId="60414876" sldId="2088"/>
            <ac:spMk id="19" creationId="{9E009CE5-E658-EEC7-76A1-C65B151C940B}"/>
          </ac:spMkLst>
        </pc:spChg>
        <pc:spChg chg="mod">
          <ac:chgData name="Matthijs Blokzijl" userId="d3d8a283-39c9-4cf5-9df2-2ab6df6cafa9" providerId="ADAL" clId="{0A4B6DA4-17CA-4BE0-9DF0-8386B1413BAC}" dt="2024-04-12T11:01:24.736" v="15666" actId="1076"/>
          <ac:spMkLst>
            <pc:docMk/>
            <pc:sldMk cId="60414876" sldId="2088"/>
            <ac:spMk id="22" creationId="{29444170-5CD2-4DE4-B5BF-F2FD60E6D09A}"/>
          </ac:spMkLst>
        </pc:spChg>
        <pc:spChg chg="mod">
          <ac:chgData name="Matthijs Blokzijl" userId="d3d8a283-39c9-4cf5-9df2-2ab6df6cafa9" providerId="ADAL" clId="{0A4B6DA4-17CA-4BE0-9DF0-8386B1413BAC}" dt="2024-04-12T11:01:35.871" v="15667" actId="1076"/>
          <ac:spMkLst>
            <pc:docMk/>
            <pc:sldMk cId="60414876" sldId="2088"/>
            <ac:spMk id="25" creationId="{8DFDDBB7-A56D-437C-B80B-21644F522796}"/>
          </ac:spMkLst>
        </pc:spChg>
        <pc:spChg chg="mod">
          <ac:chgData name="Matthijs Blokzijl" userId="d3d8a283-39c9-4cf5-9df2-2ab6df6cafa9" providerId="ADAL" clId="{0A4B6DA4-17CA-4BE0-9DF0-8386B1413BAC}" dt="2024-04-12T11:01:35.871" v="15667" actId="1076"/>
          <ac:spMkLst>
            <pc:docMk/>
            <pc:sldMk cId="60414876" sldId="2088"/>
            <ac:spMk id="28" creationId="{DE18BB1C-91DB-4932-920B-F3DC815C6881}"/>
          </ac:spMkLst>
        </pc:spChg>
        <pc:spChg chg="mod">
          <ac:chgData name="Matthijs Blokzijl" userId="d3d8a283-39c9-4cf5-9df2-2ab6df6cafa9" providerId="ADAL" clId="{0A4B6DA4-17CA-4BE0-9DF0-8386B1413BAC}" dt="2024-04-12T11:01:35.871" v="15667" actId="1076"/>
          <ac:spMkLst>
            <pc:docMk/>
            <pc:sldMk cId="60414876" sldId="2088"/>
            <ac:spMk id="31" creationId="{CFB9FF38-869E-4313-9F9E-7983E7153101}"/>
          </ac:spMkLst>
        </pc:spChg>
        <pc:spChg chg="del mod">
          <ac:chgData name="Matthijs Blokzijl" userId="d3d8a283-39c9-4cf5-9df2-2ab6df6cafa9" providerId="ADAL" clId="{0A4B6DA4-17CA-4BE0-9DF0-8386B1413BAC}" dt="2024-04-12T11:05:12.128" v="15720" actId="478"/>
          <ac:spMkLst>
            <pc:docMk/>
            <pc:sldMk cId="60414876" sldId="2088"/>
            <ac:spMk id="35" creationId="{AD37D815-D9BF-4ADA-B185-58EB485C961C}"/>
          </ac:spMkLst>
        </pc:spChg>
        <pc:spChg chg="add mod">
          <ac:chgData name="Matthijs Blokzijl" userId="d3d8a283-39c9-4cf5-9df2-2ab6df6cafa9" providerId="ADAL" clId="{0A4B6DA4-17CA-4BE0-9DF0-8386B1413BAC}" dt="2024-04-12T12:38:12.905" v="17018" actId="207"/>
          <ac:spMkLst>
            <pc:docMk/>
            <pc:sldMk cId="60414876" sldId="2088"/>
            <ac:spMk id="36" creationId="{9E009CE5-E658-EEC7-76A1-C65B151C940B}"/>
          </ac:spMkLst>
        </pc:spChg>
        <pc:spChg chg="add mod">
          <ac:chgData name="Matthijs Blokzijl" userId="d3d8a283-39c9-4cf5-9df2-2ab6df6cafa9" providerId="ADAL" clId="{0A4B6DA4-17CA-4BE0-9DF0-8386B1413BAC}" dt="2024-04-12T12:38:15.810" v="17019" actId="207"/>
          <ac:spMkLst>
            <pc:docMk/>
            <pc:sldMk cId="60414876" sldId="2088"/>
            <ac:spMk id="37" creationId="{93EED89A-2B10-6CCF-7A48-191262CB9468}"/>
          </ac:spMkLst>
        </pc:spChg>
        <pc:spChg chg="add mod">
          <ac:chgData name="Matthijs Blokzijl" userId="d3d8a283-39c9-4cf5-9df2-2ab6df6cafa9" providerId="ADAL" clId="{0A4B6DA4-17CA-4BE0-9DF0-8386B1413BAC}" dt="2024-04-12T12:44:57.356" v="17686" actId="20577"/>
          <ac:spMkLst>
            <pc:docMk/>
            <pc:sldMk cId="60414876" sldId="2088"/>
            <ac:spMk id="42" creationId="{91CFB9E4-D982-F48C-02D1-FD594DE3F7CF}"/>
          </ac:spMkLst>
        </pc:spChg>
        <pc:spChg chg="add mod">
          <ac:chgData name="Matthijs Blokzijl" userId="d3d8a283-39c9-4cf5-9df2-2ab6df6cafa9" providerId="ADAL" clId="{0A4B6DA4-17CA-4BE0-9DF0-8386B1413BAC}" dt="2024-04-12T12:44:49.947" v="17685" actId="20577"/>
          <ac:spMkLst>
            <pc:docMk/>
            <pc:sldMk cId="60414876" sldId="2088"/>
            <ac:spMk id="43" creationId="{2C1E84E3-094C-3FB0-6FF7-1296509FF1D2}"/>
          </ac:spMkLst>
        </pc:spChg>
        <pc:spChg chg="add mod">
          <ac:chgData name="Matthijs Blokzijl" userId="d3d8a283-39c9-4cf5-9df2-2ab6df6cafa9" providerId="ADAL" clId="{0A4B6DA4-17CA-4BE0-9DF0-8386B1413BAC}" dt="2024-04-12T12:40:04.605" v="17228" actId="20577"/>
          <ac:spMkLst>
            <pc:docMk/>
            <pc:sldMk cId="60414876" sldId="2088"/>
            <ac:spMk id="44" creationId="{278BF254-E1EE-AFEE-179C-C0E58BC1163F}"/>
          </ac:spMkLst>
        </pc:spChg>
        <pc:spChg chg="del mod">
          <ac:chgData name="Matthijs Blokzijl" userId="d3d8a283-39c9-4cf5-9df2-2ab6df6cafa9" providerId="ADAL" clId="{0A4B6DA4-17CA-4BE0-9DF0-8386B1413BAC}" dt="2024-04-12T11:01:51.223" v="15668" actId="478"/>
          <ac:spMkLst>
            <pc:docMk/>
            <pc:sldMk cId="60414876" sldId="2088"/>
            <ac:spMk id="51" creationId="{5F499420-8324-4220-9CB4-E9B9E1D44A32}"/>
          </ac:spMkLst>
        </pc:spChg>
        <pc:spChg chg="del mod">
          <ac:chgData name="Matthijs Blokzijl" userId="d3d8a283-39c9-4cf5-9df2-2ab6df6cafa9" providerId="ADAL" clId="{0A4B6DA4-17CA-4BE0-9DF0-8386B1413BAC}" dt="2024-04-12T11:01:51.223" v="15668" actId="478"/>
          <ac:spMkLst>
            <pc:docMk/>
            <pc:sldMk cId="60414876" sldId="2088"/>
            <ac:spMk id="52" creationId="{E235E70C-BB67-4811-8609-16F48B43D1E1}"/>
          </ac:spMkLst>
        </pc:spChg>
        <pc:spChg chg="del mod">
          <ac:chgData name="Matthijs Blokzijl" userId="d3d8a283-39c9-4cf5-9df2-2ab6df6cafa9" providerId="ADAL" clId="{0A4B6DA4-17CA-4BE0-9DF0-8386B1413BAC}" dt="2024-04-12T11:01:51.223" v="15668" actId="478"/>
          <ac:spMkLst>
            <pc:docMk/>
            <pc:sldMk cId="60414876" sldId="2088"/>
            <ac:spMk id="53" creationId="{84BB6436-15BD-488E-9C12-5B5FC2C626E8}"/>
          </ac:spMkLst>
        </pc:spChg>
        <pc:grpChg chg="del mod">
          <ac:chgData name="Matthijs Blokzijl" userId="d3d8a283-39c9-4cf5-9df2-2ab6df6cafa9" providerId="ADAL" clId="{0A4B6DA4-17CA-4BE0-9DF0-8386B1413BAC}" dt="2024-04-12T11:05:30.894" v="15729" actId="478"/>
          <ac:grpSpMkLst>
            <pc:docMk/>
            <pc:sldMk cId="60414876" sldId="2088"/>
            <ac:grpSpMk id="21" creationId="{099DC578-BEEA-4259-B1ED-D83B537D1535}"/>
          </ac:grpSpMkLst>
        </pc:grpChg>
        <pc:grpChg chg="del mod">
          <ac:chgData name="Matthijs Blokzijl" userId="d3d8a283-39c9-4cf5-9df2-2ab6df6cafa9" providerId="ADAL" clId="{0A4B6DA4-17CA-4BE0-9DF0-8386B1413BAC}" dt="2024-04-12T11:01:51.223" v="15668" actId="478"/>
          <ac:grpSpMkLst>
            <pc:docMk/>
            <pc:sldMk cId="60414876" sldId="2088"/>
            <ac:grpSpMk id="24" creationId="{4827525F-C466-4E5C-AEE4-C1166224CA20}"/>
          </ac:grpSpMkLst>
        </pc:grpChg>
        <pc:grpChg chg="del mod">
          <ac:chgData name="Matthijs Blokzijl" userId="d3d8a283-39c9-4cf5-9df2-2ab6df6cafa9" providerId="ADAL" clId="{0A4B6DA4-17CA-4BE0-9DF0-8386B1413BAC}" dt="2024-04-12T11:01:51.223" v="15668" actId="478"/>
          <ac:grpSpMkLst>
            <pc:docMk/>
            <pc:sldMk cId="60414876" sldId="2088"/>
            <ac:grpSpMk id="27" creationId="{3DF05FA6-1110-4EFD-82B2-0F819D7C731D}"/>
          </ac:grpSpMkLst>
        </pc:grpChg>
        <pc:grpChg chg="del mod">
          <ac:chgData name="Matthijs Blokzijl" userId="d3d8a283-39c9-4cf5-9df2-2ab6df6cafa9" providerId="ADAL" clId="{0A4B6DA4-17CA-4BE0-9DF0-8386B1413BAC}" dt="2024-04-12T11:01:51.223" v="15668" actId="478"/>
          <ac:grpSpMkLst>
            <pc:docMk/>
            <pc:sldMk cId="60414876" sldId="2088"/>
            <ac:grpSpMk id="30" creationId="{DFCC093D-B3AD-42A8-B111-7159A0547348}"/>
          </ac:grpSpMkLst>
        </pc:grpChg>
        <pc:grpChg chg="mod">
          <ac:chgData name="Matthijs Blokzijl" userId="d3d8a283-39c9-4cf5-9df2-2ab6df6cafa9" providerId="ADAL" clId="{0A4B6DA4-17CA-4BE0-9DF0-8386B1413BAC}" dt="2024-04-12T11:01:35.871" v="15667" actId="1076"/>
          <ac:grpSpMkLst>
            <pc:docMk/>
            <pc:sldMk cId="60414876" sldId="2088"/>
            <ac:grpSpMk id="32" creationId="{C31AD525-6FA3-49AF-A9D2-321BCCB63122}"/>
          </ac:grpSpMkLst>
        </pc:grpChg>
        <pc:grpChg chg="add mod">
          <ac:chgData name="Matthijs Blokzijl" userId="d3d8a283-39c9-4cf5-9df2-2ab6df6cafa9" providerId="ADAL" clId="{0A4B6DA4-17CA-4BE0-9DF0-8386B1413BAC}" dt="2024-04-12T12:36:17.465" v="17001" actId="1076"/>
          <ac:grpSpMkLst>
            <pc:docMk/>
            <pc:sldMk cId="60414876" sldId="2088"/>
            <ac:grpSpMk id="45" creationId="{F9DF7632-5777-F6ED-B735-6E4428F04A09}"/>
          </ac:grpSpMkLst>
        </pc:grpChg>
        <pc:grpChg chg="add mod">
          <ac:chgData name="Matthijs Blokzijl" userId="d3d8a283-39c9-4cf5-9df2-2ab6df6cafa9" providerId="ADAL" clId="{0A4B6DA4-17CA-4BE0-9DF0-8386B1413BAC}" dt="2024-04-12T12:36:34.440" v="17005" actId="465"/>
          <ac:grpSpMkLst>
            <pc:docMk/>
            <pc:sldMk cId="60414876" sldId="2088"/>
            <ac:grpSpMk id="46" creationId="{0BE4E00E-48AE-585B-D614-E04CD8694673}"/>
          </ac:grpSpMkLst>
        </pc:grpChg>
        <pc:grpChg chg="add mod">
          <ac:chgData name="Matthijs Blokzijl" userId="d3d8a283-39c9-4cf5-9df2-2ab6df6cafa9" providerId="ADAL" clId="{0A4B6DA4-17CA-4BE0-9DF0-8386B1413BAC}" dt="2024-04-12T12:36:34.440" v="17005" actId="465"/>
          <ac:grpSpMkLst>
            <pc:docMk/>
            <pc:sldMk cId="60414876" sldId="2088"/>
            <ac:grpSpMk id="47" creationId="{691ED3CC-E2ED-7AD4-2D8A-1086A3CB7159}"/>
          </ac:grpSpMkLst>
        </pc:grpChg>
        <pc:grpChg chg="add mod">
          <ac:chgData name="Matthijs Blokzijl" userId="d3d8a283-39c9-4cf5-9df2-2ab6df6cafa9" providerId="ADAL" clId="{0A4B6DA4-17CA-4BE0-9DF0-8386B1413BAC}" dt="2024-04-12T12:36:34.440" v="17005" actId="465"/>
          <ac:grpSpMkLst>
            <pc:docMk/>
            <pc:sldMk cId="60414876" sldId="2088"/>
            <ac:grpSpMk id="48" creationId="{776A2370-D8AA-6367-20F3-88E91DF53DD4}"/>
          </ac:grpSpMkLst>
        </pc:grpChg>
        <pc:grpChg chg="add mod">
          <ac:chgData name="Matthijs Blokzijl" userId="d3d8a283-39c9-4cf5-9df2-2ab6df6cafa9" providerId="ADAL" clId="{0A4B6DA4-17CA-4BE0-9DF0-8386B1413BAC}" dt="2024-04-12T12:36:28.112" v="17004" actId="1076"/>
          <ac:grpSpMkLst>
            <pc:docMk/>
            <pc:sldMk cId="60414876" sldId="2088"/>
            <ac:grpSpMk id="49" creationId="{E77A240D-F09E-0A56-6E8B-373C27512B3C}"/>
          </ac:grpSpMkLst>
        </pc:grpChg>
        <pc:picChg chg="add del mod">
          <ac:chgData name="Matthijs Blokzijl" userId="d3d8a283-39c9-4cf5-9df2-2ab6df6cafa9" providerId="ADAL" clId="{0A4B6DA4-17CA-4BE0-9DF0-8386B1413BAC}" dt="2024-04-12T11:06:29.921" v="15737" actId="478"/>
          <ac:picMkLst>
            <pc:docMk/>
            <pc:sldMk cId="60414876" sldId="2088"/>
            <ac:picMk id="6" creationId="{28B22E0F-D147-2FBC-9D21-856D1FE8CA68}"/>
          </ac:picMkLst>
        </pc:picChg>
        <pc:picChg chg="add mod">
          <ac:chgData name="Matthijs Blokzijl" userId="d3d8a283-39c9-4cf5-9df2-2ab6df6cafa9" providerId="ADAL" clId="{0A4B6DA4-17CA-4BE0-9DF0-8386B1413BAC}" dt="2024-04-12T12:35:45.548" v="16992" actId="164"/>
          <ac:picMkLst>
            <pc:docMk/>
            <pc:sldMk cId="60414876" sldId="2088"/>
            <ac:picMk id="15" creationId="{F6D6BB48-7EB1-10B3-B9FB-2D6786950CA0}"/>
          </ac:picMkLst>
        </pc:picChg>
        <pc:picChg chg="mod">
          <ac:chgData name="Matthijs Blokzijl" userId="d3d8a283-39c9-4cf5-9df2-2ab6df6cafa9" providerId="ADAL" clId="{0A4B6DA4-17CA-4BE0-9DF0-8386B1413BAC}" dt="2024-04-12T12:13:21.458" v="15779" actId="552"/>
          <ac:picMkLst>
            <pc:docMk/>
            <pc:sldMk cId="60414876" sldId="2088"/>
            <ac:picMk id="20" creationId="{EC88789E-05FA-4CF3-BB32-77B61D205CDE}"/>
          </ac:picMkLst>
        </pc:picChg>
        <pc:picChg chg="mod">
          <ac:chgData name="Matthijs Blokzijl" userId="d3d8a283-39c9-4cf5-9df2-2ab6df6cafa9" providerId="ADAL" clId="{0A4B6DA4-17CA-4BE0-9DF0-8386B1413BAC}" dt="2024-04-12T11:01:24.736" v="15666" actId="1076"/>
          <ac:picMkLst>
            <pc:docMk/>
            <pc:sldMk cId="60414876" sldId="2088"/>
            <ac:picMk id="23" creationId="{D3A0F61A-A87F-43FE-987E-3E0A47D55555}"/>
          </ac:picMkLst>
        </pc:picChg>
        <pc:picChg chg="mod">
          <ac:chgData name="Matthijs Blokzijl" userId="d3d8a283-39c9-4cf5-9df2-2ab6df6cafa9" providerId="ADAL" clId="{0A4B6DA4-17CA-4BE0-9DF0-8386B1413BAC}" dt="2024-04-12T11:01:35.871" v="15667" actId="1076"/>
          <ac:picMkLst>
            <pc:docMk/>
            <pc:sldMk cId="60414876" sldId="2088"/>
            <ac:picMk id="26" creationId="{589D31E4-C7FC-45C0-BF6C-8408A59D8D0B}"/>
          </ac:picMkLst>
        </pc:picChg>
        <pc:picChg chg="mod">
          <ac:chgData name="Matthijs Blokzijl" userId="d3d8a283-39c9-4cf5-9df2-2ab6df6cafa9" providerId="ADAL" clId="{0A4B6DA4-17CA-4BE0-9DF0-8386B1413BAC}" dt="2024-04-12T11:01:35.871" v="15667" actId="1076"/>
          <ac:picMkLst>
            <pc:docMk/>
            <pc:sldMk cId="60414876" sldId="2088"/>
            <ac:picMk id="29" creationId="{89B7C095-63CF-47D9-9D7B-87ECBBE0DCF2}"/>
          </ac:picMkLst>
        </pc:picChg>
        <pc:picChg chg="mod">
          <ac:chgData name="Matthijs Blokzijl" userId="d3d8a283-39c9-4cf5-9df2-2ab6df6cafa9" providerId="ADAL" clId="{0A4B6DA4-17CA-4BE0-9DF0-8386B1413BAC}" dt="2024-04-12T11:01:35.871" v="15667" actId="1076"/>
          <ac:picMkLst>
            <pc:docMk/>
            <pc:sldMk cId="60414876" sldId="2088"/>
            <ac:picMk id="33" creationId="{9FCCF25A-BDE9-4035-9727-B5CB2AC83BD2}"/>
          </ac:picMkLst>
        </pc:picChg>
        <pc:picChg chg="mod">
          <ac:chgData name="Matthijs Blokzijl" userId="d3d8a283-39c9-4cf5-9df2-2ab6df6cafa9" providerId="ADAL" clId="{0A4B6DA4-17CA-4BE0-9DF0-8386B1413BAC}" dt="2024-04-12T11:01:35.871" v="15667" actId="1076"/>
          <ac:picMkLst>
            <pc:docMk/>
            <pc:sldMk cId="60414876" sldId="2088"/>
            <ac:picMk id="34" creationId="{3E219844-567F-4827-A4FD-D68637E477AF}"/>
          </ac:picMkLst>
        </pc:picChg>
        <pc:picChg chg="add mod">
          <ac:chgData name="Matthijs Blokzijl" userId="d3d8a283-39c9-4cf5-9df2-2ab6df6cafa9" providerId="ADAL" clId="{0A4B6DA4-17CA-4BE0-9DF0-8386B1413BAC}" dt="2024-04-12T12:38:19.278" v="17020" actId="207"/>
          <ac:picMkLst>
            <pc:docMk/>
            <pc:sldMk cId="60414876" sldId="2088"/>
            <ac:picMk id="38" creationId="{321D175A-42B6-B000-73F7-3FFEB715160B}"/>
          </ac:picMkLst>
        </pc:picChg>
        <pc:picChg chg="add mod">
          <ac:chgData name="Matthijs Blokzijl" userId="d3d8a283-39c9-4cf5-9df2-2ab6df6cafa9" providerId="ADAL" clId="{0A4B6DA4-17CA-4BE0-9DF0-8386B1413BAC}" dt="2024-04-12T12:38:23.767" v="17021" actId="207"/>
          <ac:picMkLst>
            <pc:docMk/>
            <pc:sldMk cId="60414876" sldId="2088"/>
            <ac:picMk id="39" creationId="{4FE7DE77-F874-387F-8959-303E8443BA2D}"/>
          </ac:picMkLst>
        </pc:picChg>
        <pc:picChg chg="add mod">
          <ac:chgData name="Matthijs Blokzijl" userId="d3d8a283-39c9-4cf5-9df2-2ab6df6cafa9" providerId="ADAL" clId="{0A4B6DA4-17CA-4BE0-9DF0-8386B1413BAC}" dt="2024-04-12T12:35:53.990" v="16994" actId="164"/>
          <ac:picMkLst>
            <pc:docMk/>
            <pc:sldMk cId="60414876" sldId="2088"/>
            <ac:picMk id="40" creationId="{067F4EB6-421F-0E9A-EFEA-04B695F9B62D}"/>
          </ac:picMkLst>
        </pc:picChg>
        <pc:picChg chg="add mod">
          <ac:chgData name="Matthijs Blokzijl" userId="d3d8a283-39c9-4cf5-9df2-2ab6df6cafa9" providerId="ADAL" clId="{0A4B6DA4-17CA-4BE0-9DF0-8386B1413BAC}" dt="2024-04-12T12:37:13.194" v="17011" actId="207"/>
          <ac:picMkLst>
            <pc:docMk/>
            <pc:sldMk cId="60414876" sldId="2088"/>
            <ac:picMk id="41" creationId="{20797FD0-3E1A-D414-6873-8A427EDBE135}"/>
          </ac:picMkLst>
        </pc:picChg>
      </pc:sldChg>
      <pc:sldChg chg="addSp delSp modSp add del mod">
        <pc:chgData name="Matthijs Blokzijl" userId="d3d8a283-39c9-4cf5-9df2-2ab6df6cafa9" providerId="ADAL" clId="{0A4B6DA4-17CA-4BE0-9DF0-8386B1413BAC}" dt="2024-04-12T14:50:09.057" v="20763" actId="47"/>
        <pc:sldMkLst>
          <pc:docMk/>
          <pc:sldMk cId="873823138" sldId="2089"/>
        </pc:sldMkLst>
        <pc:spChg chg="add del mod">
          <ac:chgData name="Matthijs Blokzijl" userId="d3d8a283-39c9-4cf5-9df2-2ab6df6cafa9" providerId="ADAL" clId="{0A4B6DA4-17CA-4BE0-9DF0-8386B1413BAC}" dt="2024-04-12T14:50:06.643" v="20762" actId="478"/>
          <ac:spMkLst>
            <pc:docMk/>
            <pc:sldMk cId="873823138" sldId="2089"/>
            <ac:spMk id="2" creationId="{2478AEF3-14E5-C2FE-8512-A700061CCC64}"/>
          </ac:spMkLst>
        </pc:spChg>
        <pc:spChg chg="add del mod">
          <ac:chgData name="Matthijs Blokzijl" userId="d3d8a283-39c9-4cf5-9df2-2ab6df6cafa9" providerId="ADAL" clId="{0A4B6DA4-17CA-4BE0-9DF0-8386B1413BAC}" dt="2024-04-12T14:50:06.153" v="20761" actId="478"/>
          <ac:spMkLst>
            <pc:docMk/>
            <pc:sldMk cId="873823138" sldId="2089"/>
            <ac:spMk id="3" creationId="{9D25E8CC-6ECA-F180-F0C0-B74D76BA1DF3}"/>
          </ac:spMkLst>
        </pc:spChg>
        <pc:spChg chg="del">
          <ac:chgData name="Matthijs Blokzijl" userId="d3d8a283-39c9-4cf5-9df2-2ab6df6cafa9" providerId="ADAL" clId="{0A4B6DA4-17CA-4BE0-9DF0-8386B1413BAC}" dt="2024-04-12T14:38:15.393" v="20332" actId="478"/>
          <ac:spMkLst>
            <pc:docMk/>
            <pc:sldMk cId="873823138" sldId="2089"/>
            <ac:spMk id="8" creationId="{AFF6B831-A548-970E-1351-59B7500F2889}"/>
          </ac:spMkLst>
        </pc:spChg>
      </pc:sldChg>
      <pc:sldChg chg="modSp mod">
        <pc:chgData name="Matthijs Blokzijl" userId="d3d8a283-39c9-4cf5-9df2-2ab6df6cafa9" providerId="ADAL" clId="{0A4B6DA4-17CA-4BE0-9DF0-8386B1413BAC}" dt="2024-04-15T14:28:10.306" v="21029" actId="20577"/>
        <pc:sldMkLst>
          <pc:docMk/>
          <pc:sldMk cId="4101308195" sldId="2089"/>
        </pc:sldMkLst>
        <pc:spChg chg="mod">
          <ac:chgData name="Matthijs Blokzijl" userId="d3d8a283-39c9-4cf5-9df2-2ab6df6cafa9" providerId="ADAL" clId="{0A4B6DA4-17CA-4BE0-9DF0-8386B1413BAC}" dt="2024-04-15T14:27:14.323" v="20848" actId="20577"/>
          <ac:spMkLst>
            <pc:docMk/>
            <pc:sldMk cId="4101308195" sldId="2089"/>
            <ac:spMk id="13" creationId="{763BA07B-7DD2-0CDF-0BDE-7B2C65449156}"/>
          </ac:spMkLst>
        </pc:spChg>
        <pc:spChg chg="mod">
          <ac:chgData name="Matthijs Blokzijl" userId="d3d8a283-39c9-4cf5-9df2-2ab6df6cafa9" providerId="ADAL" clId="{0A4B6DA4-17CA-4BE0-9DF0-8386B1413BAC}" dt="2024-04-15T14:28:10.306" v="21029" actId="20577"/>
          <ac:spMkLst>
            <pc:docMk/>
            <pc:sldMk cId="4101308195" sldId="2089"/>
            <ac:spMk id="21" creationId="{54C4EFA2-44AD-ECE6-B460-72209AD08C22}"/>
          </ac:spMkLst>
        </pc:spChg>
      </pc:sldChg>
      <pc:sldChg chg="addSp delSp modSp add del mod ord">
        <pc:chgData name="Matthijs Blokzijl" userId="d3d8a283-39c9-4cf5-9df2-2ab6df6cafa9" providerId="ADAL" clId="{0A4B6DA4-17CA-4BE0-9DF0-8386B1413BAC}" dt="2024-04-15T14:59:11.813" v="22054" actId="47"/>
        <pc:sldMkLst>
          <pc:docMk/>
          <pc:sldMk cId="1623885389" sldId="2090"/>
        </pc:sldMkLst>
        <pc:spChg chg="mod">
          <ac:chgData name="Matthijs Blokzijl" userId="d3d8a283-39c9-4cf5-9df2-2ab6df6cafa9" providerId="ADAL" clId="{0A4B6DA4-17CA-4BE0-9DF0-8386B1413BAC}" dt="2024-04-15T14:38:20.721" v="21485" actId="20577"/>
          <ac:spMkLst>
            <pc:docMk/>
            <pc:sldMk cId="1623885389" sldId="2090"/>
            <ac:spMk id="2" creationId="{24AA9AC4-D221-1E8B-D641-76C8E695BD76}"/>
          </ac:spMkLst>
        </pc:spChg>
        <pc:spChg chg="add del mod">
          <ac:chgData name="Matthijs Blokzijl" userId="d3d8a283-39c9-4cf5-9df2-2ab6df6cafa9" providerId="ADAL" clId="{0A4B6DA4-17CA-4BE0-9DF0-8386B1413BAC}" dt="2024-04-15T14:38:29.466" v="21487" actId="478"/>
          <ac:spMkLst>
            <pc:docMk/>
            <pc:sldMk cId="1623885389" sldId="2090"/>
            <ac:spMk id="3" creationId="{BBEB105F-88F7-198C-33B3-B9D7DCFB1CF7}"/>
          </ac:spMkLst>
        </pc:spChg>
        <pc:spChg chg="del">
          <ac:chgData name="Matthijs Blokzijl" userId="d3d8a283-39c9-4cf5-9df2-2ab6df6cafa9" providerId="ADAL" clId="{0A4B6DA4-17CA-4BE0-9DF0-8386B1413BAC}" dt="2024-04-15T14:38:26.948" v="21486" actId="478"/>
          <ac:spMkLst>
            <pc:docMk/>
            <pc:sldMk cId="1623885389" sldId="2090"/>
            <ac:spMk id="4" creationId="{38436A06-3974-D3D4-D27A-1F6849CC8D9A}"/>
          </ac:spMkLst>
        </pc:spChg>
        <pc:spChg chg="del">
          <ac:chgData name="Matthijs Blokzijl" userId="d3d8a283-39c9-4cf5-9df2-2ab6df6cafa9" providerId="ADAL" clId="{0A4B6DA4-17CA-4BE0-9DF0-8386B1413BAC}" dt="2024-04-15T14:38:26.948" v="21486" actId="478"/>
          <ac:spMkLst>
            <pc:docMk/>
            <pc:sldMk cId="1623885389" sldId="2090"/>
            <ac:spMk id="11" creationId="{CD2E535F-9FB4-6BFC-6BEA-DFFAA034D56E}"/>
          </ac:spMkLst>
        </pc:spChg>
        <pc:spChg chg="add mod">
          <ac:chgData name="Matthijs Blokzijl" userId="d3d8a283-39c9-4cf5-9df2-2ab6df6cafa9" providerId="ADAL" clId="{0A4B6DA4-17CA-4BE0-9DF0-8386B1413BAC}" dt="2024-04-15T14:38:39.399" v="21498" actId="20577"/>
          <ac:spMkLst>
            <pc:docMk/>
            <pc:sldMk cId="1623885389" sldId="2090"/>
            <ac:spMk id="12" creationId="{D73E971F-AB2E-A873-B48D-0DB35C524EF2}"/>
          </ac:spMkLst>
        </pc:spChg>
        <pc:spChg chg="del">
          <ac:chgData name="Matthijs Blokzijl" userId="d3d8a283-39c9-4cf5-9df2-2ab6df6cafa9" providerId="ADAL" clId="{0A4B6DA4-17CA-4BE0-9DF0-8386B1413BAC}" dt="2024-04-15T14:38:26.948" v="21486" actId="478"/>
          <ac:spMkLst>
            <pc:docMk/>
            <pc:sldMk cId="1623885389" sldId="2090"/>
            <ac:spMk id="13" creationId="{8D093259-3DD0-3236-B3DF-5E11A129560D}"/>
          </ac:spMkLst>
        </pc:spChg>
        <pc:spChg chg="add mod topLvl">
          <ac:chgData name="Matthijs Blokzijl" userId="d3d8a283-39c9-4cf5-9df2-2ab6df6cafa9" providerId="ADAL" clId="{0A4B6DA4-17CA-4BE0-9DF0-8386B1413BAC}" dt="2024-04-15T14:42:58.061" v="21720" actId="207"/>
          <ac:spMkLst>
            <pc:docMk/>
            <pc:sldMk cId="1623885389" sldId="2090"/>
            <ac:spMk id="17" creationId="{7655E3F1-2AE3-2F82-7B97-A9B9335EEA7F}"/>
          </ac:spMkLst>
        </pc:spChg>
        <pc:spChg chg="del">
          <ac:chgData name="Matthijs Blokzijl" userId="d3d8a283-39c9-4cf5-9df2-2ab6df6cafa9" providerId="ADAL" clId="{0A4B6DA4-17CA-4BE0-9DF0-8386B1413BAC}" dt="2024-04-15T14:38:26.948" v="21486" actId="478"/>
          <ac:spMkLst>
            <pc:docMk/>
            <pc:sldMk cId="1623885389" sldId="2090"/>
            <ac:spMk id="22" creationId="{F1DF1A19-2EC8-90A9-C7C9-6DFB5D5CDF97}"/>
          </ac:spMkLst>
        </pc:spChg>
        <pc:spChg chg="del">
          <ac:chgData name="Matthijs Blokzijl" userId="d3d8a283-39c9-4cf5-9df2-2ab6df6cafa9" providerId="ADAL" clId="{0A4B6DA4-17CA-4BE0-9DF0-8386B1413BAC}" dt="2024-04-15T14:38:26.948" v="21486" actId="478"/>
          <ac:spMkLst>
            <pc:docMk/>
            <pc:sldMk cId="1623885389" sldId="2090"/>
            <ac:spMk id="23" creationId="{8FA07DD8-56AC-557C-0888-00D54D3B22D4}"/>
          </ac:spMkLst>
        </pc:spChg>
        <pc:spChg chg="del">
          <ac:chgData name="Matthijs Blokzijl" userId="d3d8a283-39c9-4cf5-9df2-2ab6df6cafa9" providerId="ADAL" clId="{0A4B6DA4-17CA-4BE0-9DF0-8386B1413BAC}" dt="2024-04-15T14:38:26.948" v="21486" actId="478"/>
          <ac:spMkLst>
            <pc:docMk/>
            <pc:sldMk cId="1623885389" sldId="2090"/>
            <ac:spMk id="24" creationId="{7DBC6915-5B61-7A51-242D-DEFCCB6A37C0}"/>
          </ac:spMkLst>
        </pc:spChg>
        <pc:spChg chg="del">
          <ac:chgData name="Matthijs Blokzijl" userId="d3d8a283-39c9-4cf5-9df2-2ab6df6cafa9" providerId="ADAL" clId="{0A4B6DA4-17CA-4BE0-9DF0-8386B1413BAC}" dt="2024-04-15T14:38:26.948" v="21486" actId="478"/>
          <ac:spMkLst>
            <pc:docMk/>
            <pc:sldMk cId="1623885389" sldId="2090"/>
            <ac:spMk id="25" creationId="{42E9979A-BE86-9251-6A40-25B027A51B52}"/>
          </ac:spMkLst>
        </pc:spChg>
        <pc:spChg chg="add mod topLvl">
          <ac:chgData name="Matthijs Blokzijl" userId="d3d8a283-39c9-4cf5-9df2-2ab6df6cafa9" providerId="ADAL" clId="{0A4B6DA4-17CA-4BE0-9DF0-8386B1413BAC}" dt="2024-04-15T14:42:58.061" v="21720" actId="207"/>
          <ac:spMkLst>
            <pc:docMk/>
            <pc:sldMk cId="1623885389" sldId="2090"/>
            <ac:spMk id="26" creationId="{4E694421-14A2-C007-996A-64A23336FBBB}"/>
          </ac:spMkLst>
        </pc:spChg>
        <pc:spChg chg="del">
          <ac:chgData name="Matthijs Blokzijl" userId="d3d8a283-39c9-4cf5-9df2-2ab6df6cafa9" providerId="ADAL" clId="{0A4B6DA4-17CA-4BE0-9DF0-8386B1413BAC}" dt="2024-04-15T14:38:26.948" v="21486" actId="478"/>
          <ac:spMkLst>
            <pc:docMk/>
            <pc:sldMk cId="1623885389" sldId="2090"/>
            <ac:spMk id="27" creationId="{08C79575-4B75-62CD-FDE6-64BF4B4790CC}"/>
          </ac:spMkLst>
        </pc:spChg>
        <pc:spChg chg="del">
          <ac:chgData name="Matthijs Blokzijl" userId="d3d8a283-39c9-4cf5-9df2-2ab6df6cafa9" providerId="ADAL" clId="{0A4B6DA4-17CA-4BE0-9DF0-8386B1413BAC}" dt="2024-04-15T14:38:26.948" v="21486" actId="478"/>
          <ac:spMkLst>
            <pc:docMk/>
            <pc:sldMk cId="1623885389" sldId="2090"/>
            <ac:spMk id="28" creationId="{706F2F74-6AE3-2E6A-E5EF-487F37DC91F2}"/>
          </ac:spMkLst>
        </pc:spChg>
        <pc:spChg chg="del">
          <ac:chgData name="Matthijs Blokzijl" userId="d3d8a283-39c9-4cf5-9df2-2ab6df6cafa9" providerId="ADAL" clId="{0A4B6DA4-17CA-4BE0-9DF0-8386B1413BAC}" dt="2024-04-15T14:38:26.948" v="21486" actId="478"/>
          <ac:spMkLst>
            <pc:docMk/>
            <pc:sldMk cId="1623885389" sldId="2090"/>
            <ac:spMk id="34" creationId="{56C05E21-6A99-2CC2-9A3D-2E2644F3A25E}"/>
          </ac:spMkLst>
        </pc:spChg>
        <pc:spChg chg="del">
          <ac:chgData name="Matthijs Blokzijl" userId="d3d8a283-39c9-4cf5-9df2-2ab6df6cafa9" providerId="ADAL" clId="{0A4B6DA4-17CA-4BE0-9DF0-8386B1413BAC}" dt="2024-04-15T14:38:26.948" v="21486" actId="478"/>
          <ac:spMkLst>
            <pc:docMk/>
            <pc:sldMk cId="1623885389" sldId="2090"/>
            <ac:spMk id="35" creationId="{276718D5-8B4D-12D9-2317-4BECD55707E3}"/>
          </ac:spMkLst>
        </pc:spChg>
        <pc:spChg chg="del">
          <ac:chgData name="Matthijs Blokzijl" userId="d3d8a283-39c9-4cf5-9df2-2ab6df6cafa9" providerId="ADAL" clId="{0A4B6DA4-17CA-4BE0-9DF0-8386B1413BAC}" dt="2024-04-15T14:38:26.948" v="21486" actId="478"/>
          <ac:spMkLst>
            <pc:docMk/>
            <pc:sldMk cId="1623885389" sldId="2090"/>
            <ac:spMk id="36" creationId="{AA46BAC3-7055-6838-0EAE-35A269B4EC93}"/>
          </ac:spMkLst>
        </pc:spChg>
        <pc:spChg chg="del">
          <ac:chgData name="Matthijs Blokzijl" userId="d3d8a283-39c9-4cf5-9df2-2ab6df6cafa9" providerId="ADAL" clId="{0A4B6DA4-17CA-4BE0-9DF0-8386B1413BAC}" dt="2024-04-15T14:38:26.948" v="21486" actId="478"/>
          <ac:spMkLst>
            <pc:docMk/>
            <pc:sldMk cId="1623885389" sldId="2090"/>
            <ac:spMk id="37" creationId="{3615459A-DB1D-E422-7355-372131122E8E}"/>
          </ac:spMkLst>
        </pc:spChg>
        <pc:spChg chg="del">
          <ac:chgData name="Matthijs Blokzijl" userId="d3d8a283-39c9-4cf5-9df2-2ab6df6cafa9" providerId="ADAL" clId="{0A4B6DA4-17CA-4BE0-9DF0-8386B1413BAC}" dt="2024-04-15T14:38:26.948" v="21486" actId="478"/>
          <ac:spMkLst>
            <pc:docMk/>
            <pc:sldMk cId="1623885389" sldId="2090"/>
            <ac:spMk id="38" creationId="{E96D40EE-B544-230D-4562-FCEF13189690}"/>
          </ac:spMkLst>
        </pc:spChg>
        <pc:spChg chg="add mod topLvl">
          <ac:chgData name="Matthijs Blokzijl" userId="d3d8a283-39c9-4cf5-9df2-2ab6df6cafa9" providerId="ADAL" clId="{0A4B6DA4-17CA-4BE0-9DF0-8386B1413BAC}" dt="2024-04-15T14:42:58.061" v="21720" actId="207"/>
          <ac:spMkLst>
            <pc:docMk/>
            <pc:sldMk cId="1623885389" sldId="2090"/>
            <ac:spMk id="39" creationId="{C17AA98D-21B6-0BC2-6E85-759ED1D08C86}"/>
          </ac:spMkLst>
        </pc:spChg>
        <pc:spChg chg="del">
          <ac:chgData name="Matthijs Blokzijl" userId="d3d8a283-39c9-4cf5-9df2-2ab6df6cafa9" providerId="ADAL" clId="{0A4B6DA4-17CA-4BE0-9DF0-8386B1413BAC}" dt="2024-04-15T14:38:26.948" v="21486" actId="478"/>
          <ac:spMkLst>
            <pc:docMk/>
            <pc:sldMk cId="1623885389" sldId="2090"/>
            <ac:spMk id="40" creationId="{395B8D6E-B9FD-94E5-47A6-EAFA526F8733}"/>
          </ac:spMkLst>
        </pc:spChg>
        <pc:spChg chg="del">
          <ac:chgData name="Matthijs Blokzijl" userId="d3d8a283-39c9-4cf5-9df2-2ab6df6cafa9" providerId="ADAL" clId="{0A4B6DA4-17CA-4BE0-9DF0-8386B1413BAC}" dt="2024-04-15T14:38:26.948" v="21486" actId="478"/>
          <ac:spMkLst>
            <pc:docMk/>
            <pc:sldMk cId="1623885389" sldId="2090"/>
            <ac:spMk id="46" creationId="{119451A5-DF2B-8A2F-FC66-86A9B14F2D61}"/>
          </ac:spMkLst>
        </pc:spChg>
        <pc:spChg chg="del">
          <ac:chgData name="Matthijs Blokzijl" userId="d3d8a283-39c9-4cf5-9df2-2ab6df6cafa9" providerId="ADAL" clId="{0A4B6DA4-17CA-4BE0-9DF0-8386B1413BAC}" dt="2024-04-15T14:38:26.948" v="21486" actId="478"/>
          <ac:spMkLst>
            <pc:docMk/>
            <pc:sldMk cId="1623885389" sldId="2090"/>
            <ac:spMk id="47" creationId="{5B39B056-1A74-8E00-8CC4-35AEA909853F}"/>
          </ac:spMkLst>
        </pc:spChg>
        <pc:spChg chg="del">
          <ac:chgData name="Matthijs Blokzijl" userId="d3d8a283-39c9-4cf5-9df2-2ab6df6cafa9" providerId="ADAL" clId="{0A4B6DA4-17CA-4BE0-9DF0-8386B1413BAC}" dt="2024-04-15T14:38:26.948" v="21486" actId="478"/>
          <ac:spMkLst>
            <pc:docMk/>
            <pc:sldMk cId="1623885389" sldId="2090"/>
            <ac:spMk id="48" creationId="{BB76FA1A-36A6-6670-0F27-107994621D9C}"/>
          </ac:spMkLst>
        </pc:spChg>
        <pc:spChg chg="del">
          <ac:chgData name="Matthijs Blokzijl" userId="d3d8a283-39c9-4cf5-9df2-2ab6df6cafa9" providerId="ADAL" clId="{0A4B6DA4-17CA-4BE0-9DF0-8386B1413BAC}" dt="2024-04-15T14:38:26.948" v="21486" actId="478"/>
          <ac:spMkLst>
            <pc:docMk/>
            <pc:sldMk cId="1623885389" sldId="2090"/>
            <ac:spMk id="49" creationId="{08DAADA4-291A-D254-9FBA-6444209C393A}"/>
          </ac:spMkLst>
        </pc:spChg>
        <pc:spChg chg="del">
          <ac:chgData name="Matthijs Blokzijl" userId="d3d8a283-39c9-4cf5-9df2-2ab6df6cafa9" providerId="ADAL" clId="{0A4B6DA4-17CA-4BE0-9DF0-8386B1413BAC}" dt="2024-04-15T14:38:26.948" v="21486" actId="478"/>
          <ac:spMkLst>
            <pc:docMk/>
            <pc:sldMk cId="1623885389" sldId="2090"/>
            <ac:spMk id="50" creationId="{EA6AC599-96C1-61E4-F6E6-112FD24A50AF}"/>
          </ac:spMkLst>
        </pc:spChg>
        <pc:spChg chg="del">
          <ac:chgData name="Matthijs Blokzijl" userId="d3d8a283-39c9-4cf5-9df2-2ab6df6cafa9" providerId="ADAL" clId="{0A4B6DA4-17CA-4BE0-9DF0-8386B1413BAC}" dt="2024-04-15T14:38:26.948" v="21486" actId="478"/>
          <ac:spMkLst>
            <pc:docMk/>
            <pc:sldMk cId="1623885389" sldId="2090"/>
            <ac:spMk id="52" creationId="{0FA57F55-3156-964A-4B14-F7A06098EF14}"/>
          </ac:spMkLst>
        </pc:spChg>
        <pc:spChg chg="add mod topLvl">
          <ac:chgData name="Matthijs Blokzijl" userId="d3d8a283-39c9-4cf5-9df2-2ab6df6cafa9" providerId="ADAL" clId="{0A4B6DA4-17CA-4BE0-9DF0-8386B1413BAC}" dt="2024-04-15T14:58:40.951" v="22052" actId="1076"/>
          <ac:spMkLst>
            <pc:docMk/>
            <pc:sldMk cId="1623885389" sldId="2090"/>
            <ac:spMk id="56" creationId="{14C2D12D-566B-AA78-EFB2-A917A24EAFBD}"/>
          </ac:spMkLst>
        </pc:spChg>
        <pc:spChg chg="add mod topLvl">
          <ac:chgData name="Matthijs Blokzijl" userId="d3d8a283-39c9-4cf5-9df2-2ab6df6cafa9" providerId="ADAL" clId="{0A4B6DA4-17CA-4BE0-9DF0-8386B1413BAC}" dt="2024-04-15T14:40:38.957" v="21569" actId="165"/>
          <ac:spMkLst>
            <pc:docMk/>
            <pc:sldMk cId="1623885389" sldId="2090"/>
            <ac:spMk id="59" creationId="{71BA55F7-FE96-6907-BE8C-6885F3579DCD}"/>
          </ac:spMkLst>
        </pc:spChg>
        <pc:spChg chg="add mod">
          <ac:chgData name="Matthijs Blokzijl" userId="d3d8a283-39c9-4cf5-9df2-2ab6df6cafa9" providerId="ADAL" clId="{0A4B6DA4-17CA-4BE0-9DF0-8386B1413BAC}" dt="2024-04-15T14:41:09.488" v="21572" actId="1076"/>
          <ac:spMkLst>
            <pc:docMk/>
            <pc:sldMk cId="1623885389" sldId="2090"/>
            <ac:spMk id="60" creationId="{3C45EF71-1EEE-111C-7810-07CF6BFBA84B}"/>
          </ac:spMkLst>
        </pc:spChg>
        <pc:spChg chg="add mod topLvl">
          <ac:chgData name="Matthijs Blokzijl" userId="d3d8a283-39c9-4cf5-9df2-2ab6df6cafa9" providerId="ADAL" clId="{0A4B6DA4-17CA-4BE0-9DF0-8386B1413BAC}" dt="2024-04-15T14:40:38.957" v="21569" actId="165"/>
          <ac:spMkLst>
            <pc:docMk/>
            <pc:sldMk cId="1623885389" sldId="2090"/>
            <ac:spMk id="61" creationId="{AE5FCF3C-BFBA-9B7D-F031-464C3EEA4784}"/>
          </ac:spMkLst>
        </pc:spChg>
        <pc:spChg chg="add mod topLvl">
          <ac:chgData name="Matthijs Blokzijl" userId="d3d8a283-39c9-4cf5-9df2-2ab6df6cafa9" providerId="ADAL" clId="{0A4B6DA4-17CA-4BE0-9DF0-8386B1413BAC}" dt="2024-04-15T14:40:38.957" v="21569" actId="165"/>
          <ac:spMkLst>
            <pc:docMk/>
            <pc:sldMk cId="1623885389" sldId="2090"/>
            <ac:spMk id="62" creationId="{F1AF3B7B-F0A5-0B99-75BA-41B2EBA7010C}"/>
          </ac:spMkLst>
        </pc:spChg>
        <pc:spChg chg="add mod">
          <ac:chgData name="Matthijs Blokzijl" userId="d3d8a283-39c9-4cf5-9df2-2ab6df6cafa9" providerId="ADAL" clId="{0A4B6DA4-17CA-4BE0-9DF0-8386B1413BAC}" dt="2024-04-15T14:53:56.859" v="21901" actId="14100"/>
          <ac:spMkLst>
            <pc:docMk/>
            <pc:sldMk cId="1623885389" sldId="2090"/>
            <ac:spMk id="68" creationId="{5D1B4738-8E99-F096-7AFE-1986E8F7BBEF}"/>
          </ac:spMkLst>
        </pc:spChg>
        <pc:spChg chg="add mod">
          <ac:chgData name="Matthijs Blokzijl" userId="d3d8a283-39c9-4cf5-9df2-2ab6df6cafa9" providerId="ADAL" clId="{0A4B6DA4-17CA-4BE0-9DF0-8386B1413BAC}" dt="2024-04-15T14:53:41.631" v="21897" actId="3064"/>
          <ac:spMkLst>
            <pc:docMk/>
            <pc:sldMk cId="1623885389" sldId="2090"/>
            <ac:spMk id="69" creationId="{DD575650-3656-C18D-C9B6-8D055BCCFA85}"/>
          </ac:spMkLst>
        </pc:spChg>
        <pc:spChg chg="add mod">
          <ac:chgData name="Matthijs Blokzijl" userId="d3d8a283-39c9-4cf5-9df2-2ab6df6cafa9" providerId="ADAL" clId="{0A4B6DA4-17CA-4BE0-9DF0-8386B1413BAC}" dt="2024-04-15T14:53:54.478" v="21900" actId="14100"/>
          <ac:spMkLst>
            <pc:docMk/>
            <pc:sldMk cId="1623885389" sldId="2090"/>
            <ac:spMk id="70" creationId="{7E2E2E71-97AD-C103-E2C8-875D8361799B}"/>
          </ac:spMkLst>
        </pc:spChg>
        <pc:spChg chg="add mod">
          <ac:chgData name="Matthijs Blokzijl" userId="d3d8a283-39c9-4cf5-9df2-2ab6df6cafa9" providerId="ADAL" clId="{0A4B6DA4-17CA-4BE0-9DF0-8386B1413BAC}" dt="2024-04-15T14:54:43.847" v="21984" actId="1076"/>
          <ac:spMkLst>
            <pc:docMk/>
            <pc:sldMk cId="1623885389" sldId="2090"/>
            <ac:spMk id="71" creationId="{0B5BCF37-6A3C-B192-3CD1-145417F41AFC}"/>
          </ac:spMkLst>
        </pc:spChg>
        <pc:spChg chg="add mod">
          <ac:chgData name="Matthijs Blokzijl" userId="d3d8a283-39c9-4cf5-9df2-2ab6df6cafa9" providerId="ADAL" clId="{0A4B6DA4-17CA-4BE0-9DF0-8386B1413BAC}" dt="2024-04-15T14:56:02.662" v="21987" actId="1076"/>
          <ac:spMkLst>
            <pc:docMk/>
            <pc:sldMk cId="1623885389" sldId="2090"/>
            <ac:spMk id="72" creationId="{631614FC-86AA-55CE-6D56-D66E13D56926}"/>
          </ac:spMkLst>
        </pc:spChg>
        <pc:spChg chg="add mod">
          <ac:chgData name="Matthijs Blokzijl" userId="d3d8a283-39c9-4cf5-9df2-2ab6df6cafa9" providerId="ADAL" clId="{0A4B6DA4-17CA-4BE0-9DF0-8386B1413BAC}" dt="2024-04-15T14:53:50.818" v="21899" actId="14100"/>
          <ac:spMkLst>
            <pc:docMk/>
            <pc:sldMk cId="1623885389" sldId="2090"/>
            <ac:spMk id="73" creationId="{6C12B67E-C5A5-1722-9477-9BFCBE507647}"/>
          </ac:spMkLst>
        </pc:spChg>
        <pc:spChg chg="add mod">
          <ac:chgData name="Matthijs Blokzijl" userId="d3d8a283-39c9-4cf5-9df2-2ab6df6cafa9" providerId="ADAL" clId="{0A4B6DA4-17CA-4BE0-9DF0-8386B1413BAC}" dt="2024-04-15T14:57:28.324" v="22015" actId="1076"/>
          <ac:spMkLst>
            <pc:docMk/>
            <pc:sldMk cId="1623885389" sldId="2090"/>
            <ac:spMk id="74" creationId="{5FAF9027-866F-1B1B-9B72-A236DD194DE6}"/>
          </ac:spMkLst>
        </pc:spChg>
        <pc:spChg chg="add mod">
          <ac:chgData name="Matthijs Blokzijl" userId="d3d8a283-39c9-4cf5-9df2-2ab6df6cafa9" providerId="ADAL" clId="{0A4B6DA4-17CA-4BE0-9DF0-8386B1413BAC}" dt="2024-04-15T14:59:06.922" v="22053" actId="1076"/>
          <ac:spMkLst>
            <pc:docMk/>
            <pc:sldMk cId="1623885389" sldId="2090"/>
            <ac:spMk id="75" creationId="{A6F55CFA-0062-AE47-D065-357BE2F073B2}"/>
          </ac:spMkLst>
        </pc:spChg>
        <pc:spChg chg="del">
          <ac:chgData name="Matthijs Blokzijl" userId="d3d8a283-39c9-4cf5-9df2-2ab6df6cafa9" providerId="ADAL" clId="{0A4B6DA4-17CA-4BE0-9DF0-8386B1413BAC}" dt="2024-04-15T14:38:26.948" v="21486" actId="478"/>
          <ac:spMkLst>
            <pc:docMk/>
            <pc:sldMk cId="1623885389" sldId="2090"/>
            <ac:spMk id="124" creationId="{02747D16-2C90-4B7C-A895-F78963E0DCF9}"/>
          </ac:spMkLst>
        </pc:spChg>
        <pc:grpChg chg="del">
          <ac:chgData name="Matthijs Blokzijl" userId="d3d8a283-39c9-4cf5-9df2-2ab6df6cafa9" providerId="ADAL" clId="{0A4B6DA4-17CA-4BE0-9DF0-8386B1413BAC}" dt="2024-04-15T14:38:26.948" v="21486" actId="478"/>
          <ac:grpSpMkLst>
            <pc:docMk/>
            <pc:sldMk cId="1623885389" sldId="2090"/>
            <ac:grpSpMk id="5" creationId="{7E03393B-0114-CD8F-E601-C4B9ADAAF2F4}"/>
          </ac:grpSpMkLst>
        </pc:grpChg>
        <pc:grpChg chg="del">
          <ac:chgData name="Matthijs Blokzijl" userId="d3d8a283-39c9-4cf5-9df2-2ab6df6cafa9" providerId="ADAL" clId="{0A4B6DA4-17CA-4BE0-9DF0-8386B1413BAC}" dt="2024-04-15T14:38:26.948" v="21486" actId="478"/>
          <ac:grpSpMkLst>
            <pc:docMk/>
            <pc:sldMk cId="1623885389" sldId="2090"/>
            <ac:grpSpMk id="8" creationId="{8AA1A56A-1579-DF70-96B8-FA07730F787A}"/>
          </ac:grpSpMkLst>
        </pc:grpChg>
        <pc:grpChg chg="del">
          <ac:chgData name="Matthijs Blokzijl" userId="d3d8a283-39c9-4cf5-9df2-2ab6df6cafa9" providerId="ADAL" clId="{0A4B6DA4-17CA-4BE0-9DF0-8386B1413BAC}" dt="2024-04-15T14:38:26.948" v="21486" actId="478"/>
          <ac:grpSpMkLst>
            <pc:docMk/>
            <pc:sldMk cId="1623885389" sldId="2090"/>
            <ac:grpSpMk id="14" creationId="{A8B8D24A-11EF-2A27-A7D7-AFD51B4BC300}"/>
          </ac:grpSpMkLst>
        </pc:grpChg>
        <pc:grpChg chg="del">
          <ac:chgData name="Matthijs Blokzijl" userId="d3d8a283-39c9-4cf5-9df2-2ab6df6cafa9" providerId="ADAL" clId="{0A4B6DA4-17CA-4BE0-9DF0-8386B1413BAC}" dt="2024-04-15T14:38:26.948" v="21486" actId="478"/>
          <ac:grpSpMkLst>
            <pc:docMk/>
            <pc:sldMk cId="1623885389" sldId="2090"/>
            <ac:grpSpMk id="53" creationId="{E53ECBFC-9885-22C6-C92D-AF9D2A108035}"/>
          </ac:grpSpMkLst>
        </pc:grpChg>
        <pc:grpChg chg="add del mod">
          <ac:chgData name="Matthijs Blokzijl" userId="d3d8a283-39c9-4cf5-9df2-2ab6df6cafa9" providerId="ADAL" clId="{0A4B6DA4-17CA-4BE0-9DF0-8386B1413BAC}" dt="2024-04-15T14:40:38.957" v="21569" actId="165"/>
          <ac:grpSpMkLst>
            <pc:docMk/>
            <pc:sldMk cId="1623885389" sldId="2090"/>
            <ac:grpSpMk id="65" creationId="{DB5E3C68-5D5E-CE49-9D4B-5DB3B08E0787}"/>
          </ac:grpSpMkLst>
        </pc:grpChg>
        <pc:picChg chg="del">
          <ac:chgData name="Matthijs Blokzijl" userId="d3d8a283-39c9-4cf5-9df2-2ab6df6cafa9" providerId="ADAL" clId="{0A4B6DA4-17CA-4BE0-9DF0-8386B1413BAC}" dt="2024-04-15T14:38:26.948" v="21486" actId="478"/>
          <ac:picMkLst>
            <pc:docMk/>
            <pc:sldMk cId="1623885389" sldId="2090"/>
            <ac:picMk id="18" creationId="{69DB1579-0481-B0D1-9D59-F9F5D6746E80}"/>
          </ac:picMkLst>
        </pc:picChg>
        <pc:picChg chg="del">
          <ac:chgData name="Matthijs Blokzijl" userId="d3d8a283-39c9-4cf5-9df2-2ab6df6cafa9" providerId="ADAL" clId="{0A4B6DA4-17CA-4BE0-9DF0-8386B1413BAC}" dt="2024-04-15T14:38:26.948" v="21486" actId="478"/>
          <ac:picMkLst>
            <pc:docMk/>
            <pc:sldMk cId="1623885389" sldId="2090"/>
            <ac:picMk id="19" creationId="{551840FC-C3B1-A43B-BE76-5F284CAC6D94}"/>
          </ac:picMkLst>
        </pc:picChg>
        <pc:picChg chg="del">
          <ac:chgData name="Matthijs Blokzijl" userId="d3d8a283-39c9-4cf5-9df2-2ab6df6cafa9" providerId="ADAL" clId="{0A4B6DA4-17CA-4BE0-9DF0-8386B1413BAC}" dt="2024-04-15T14:38:26.948" v="21486" actId="478"/>
          <ac:picMkLst>
            <pc:docMk/>
            <pc:sldMk cId="1623885389" sldId="2090"/>
            <ac:picMk id="20" creationId="{71DD535D-263D-E374-F027-B6B32E2CAF2B}"/>
          </ac:picMkLst>
        </pc:picChg>
        <pc:picChg chg="del">
          <ac:chgData name="Matthijs Blokzijl" userId="d3d8a283-39c9-4cf5-9df2-2ab6df6cafa9" providerId="ADAL" clId="{0A4B6DA4-17CA-4BE0-9DF0-8386B1413BAC}" dt="2024-04-15T14:38:26.948" v="21486" actId="478"/>
          <ac:picMkLst>
            <pc:docMk/>
            <pc:sldMk cId="1623885389" sldId="2090"/>
            <ac:picMk id="21" creationId="{A98080D1-A875-6957-B9FE-20E29CAD05FA}"/>
          </ac:picMkLst>
        </pc:picChg>
        <pc:picChg chg="del">
          <ac:chgData name="Matthijs Blokzijl" userId="d3d8a283-39c9-4cf5-9df2-2ab6df6cafa9" providerId="ADAL" clId="{0A4B6DA4-17CA-4BE0-9DF0-8386B1413BAC}" dt="2024-04-15T14:38:26.948" v="21486" actId="478"/>
          <ac:picMkLst>
            <pc:docMk/>
            <pc:sldMk cId="1623885389" sldId="2090"/>
            <ac:picMk id="29" creationId="{3F4A6A94-9BEB-20CE-B2C0-097A7F1616AC}"/>
          </ac:picMkLst>
        </pc:picChg>
        <pc:picChg chg="del">
          <ac:chgData name="Matthijs Blokzijl" userId="d3d8a283-39c9-4cf5-9df2-2ab6df6cafa9" providerId="ADAL" clId="{0A4B6DA4-17CA-4BE0-9DF0-8386B1413BAC}" dt="2024-04-15T14:38:26.948" v="21486" actId="478"/>
          <ac:picMkLst>
            <pc:docMk/>
            <pc:sldMk cId="1623885389" sldId="2090"/>
            <ac:picMk id="30" creationId="{DD344B69-1097-9365-51BC-3085589C9C0F}"/>
          </ac:picMkLst>
        </pc:picChg>
        <pc:picChg chg="del">
          <ac:chgData name="Matthijs Blokzijl" userId="d3d8a283-39c9-4cf5-9df2-2ab6df6cafa9" providerId="ADAL" clId="{0A4B6DA4-17CA-4BE0-9DF0-8386B1413BAC}" dt="2024-04-15T14:38:26.948" v="21486" actId="478"/>
          <ac:picMkLst>
            <pc:docMk/>
            <pc:sldMk cId="1623885389" sldId="2090"/>
            <ac:picMk id="31" creationId="{4A21EF33-1C3F-E03F-3A3C-F57FC847B184}"/>
          </ac:picMkLst>
        </pc:picChg>
        <pc:picChg chg="del">
          <ac:chgData name="Matthijs Blokzijl" userId="d3d8a283-39c9-4cf5-9df2-2ab6df6cafa9" providerId="ADAL" clId="{0A4B6DA4-17CA-4BE0-9DF0-8386B1413BAC}" dt="2024-04-15T14:38:26.948" v="21486" actId="478"/>
          <ac:picMkLst>
            <pc:docMk/>
            <pc:sldMk cId="1623885389" sldId="2090"/>
            <ac:picMk id="32" creationId="{A7A930CA-6BBA-F986-18F6-F9518DE182C7}"/>
          </ac:picMkLst>
        </pc:picChg>
        <pc:picChg chg="del">
          <ac:chgData name="Matthijs Blokzijl" userId="d3d8a283-39c9-4cf5-9df2-2ab6df6cafa9" providerId="ADAL" clId="{0A4B6DA4-17CA-4BE0-9DF0-8386B1413BAC}" dt="2024-04-15T14:38:26.948" v="21486" actId="478"/>
          <ac:picMkLst>
            <pc:docMk/>
            <pc:sldMk cId="1623885389" sldId="2090"/>
            <ac:picMk id="33" creationId="{9E281C65-5866-3EC1-5EAB-E61BE1516F8E}"/>
          </ac:picMkLst>
        </pc:picChg>
        <pc:picChg chg="del">
          <ac:chgData name="Matthijs Blokzijl" userId="d3d8a283-39c9-4cf5-9df2-2ab6df6cafa9" providerId="ADAL" clId="{0A4B6DA4-17CA-4BE0-9DF0-8386B1413BAC}" dt="2024-04-15T14:38:26.948" v="21486" actId="478"/>
          <ac:picMkLst>
            <pc:docMk/>
            <pc:sldMk cId="1623885389" sldId="2090"/>
            <ac:picMk id="41" creationId="{528A031C-7BCA-DB7D-6EE4-ECD2F8C9C4FE}"/>
          </ac:picMkLst>
        </pc:picChg>
        <pc:picChg chg="del">
          <ac:chgData name="Matthijs Blokzijl" userId="d3d8a283-39c9-4cf5-9df2-2ab6df6cafa9" providerId="ADAL" clId="{0A4B6DA4-17CA-4BE0-9DF0-8386B1413BAC}" dt="2024-04-15T14:38:26.948" v="21486" actId="478"/>
          <ac:picMkLst>
            <pc:docMk/>
            <pc:sldMk cId="1623885389" sldId="2090"/>
            <ac:picMk id="42" creationId="{04C5F17E-8429-CD69-F475-CA90BB140B4C}"/>
          </ac:picMkLst>
        </pc:picChg>
        <pc:picChg chg="del">
          <ac:chgData name="Matthijs Blokzijl" userId="d3d8a283-39c9-4cf5-9df2-2ab6df6cafa9" providerId="ADAL" clId="{0A4B6DA4-17CA-4BE0-9DF0-8386B1413BAC}" dt="2024-04-15T14:38:26.948" v="21486" actId="478"/>
          <ac:picMkLst>
            <pc:docMk/>
            <pc:sldMk cId="1623885389" sldId="2090"/>
            <ac:picMk id="43" creationId="{61F6D3DD-14FC-7D80-C176-673F729F6BE3}"/>
          </ac:picMkLst>
        </pc:picChg>
        <pc:picChg chg="del">
          <ac:chgData name="Matthijs Blokzijl" userId="d3d8a283-39c9-4cf5-9df2-2ab6df6cafa9" providerId="ADAL" clId="{0A4B6DA4-17CA-4BE0-9DF0-8386B1413BAC}" dt="2024-04-15T14:38:26.948" v="21486" actId="478"/>
          <ac:picMkLst>
            <pc:docMk/>
            <pc:sldMk cId="1623885389" sldId="2090"/>
            <ac:picMk id="44" creationId="{12A0406D-309A-1B87-A073-D930D0019444}"/>
          </ac:picMkLst>
        </pc:picChg>
        <pc:picChg chg="del">
          <ac:chgData name="Matthijs Blokzijl" userId="d3d8a283-39c9-4cf5-9df2-2ab6df6cafa9" providerId="ADAL" clId="{0A4B6DA4-17CA-4BE0-9DF0-8386B1413BAC}" dt="2024-04-15T14:38:26.948" v="21486" actId="478"/>
          <ac:picMkLst>
            <pc:docMk/>
            <pc:sldMk cId="1623885389" sldId="2090"/>
            <ac:picMk id="45" creationId="{954753B4-6E97-8396-0159-E4C5F1DCA808}"/>
          </ac:picMkLst>
        </pc:picChg>
        <pc:picChg chg="del">
          <ac:chgData name="Matthijs Blokzijl" userId="d3d8a283-39c9-4cf5-9df2-2ab6df6cafa9" providerId="ADAL" clId="{0A4B6DA4-17CA-4BE0-9DF0-8386B1413BAC}" dt="2024-04-15T14:38:26.948" v="21486" actId="478"/>
          <ac:picMkLst>
            <pc:docMk/>
            <pc:sldMk cId="1623885389" sldId="2090"/>
            <ac:picMk id="51" creationId="{0800AAA7-A307-4C34-9228-A7D19DD72CC9}"/>
          </ac:picMkLst>
        </pc:picChg>
        <pc:picChg chg="del">
          <ac:chgData name="Matthijs Blokzijl" userId="d3d8a283-39c9-4cf5-9df2-2ab6df6cafa9" providerId="ADAL" clId="{0A4B6DA4-17CA-4BE0-9DF0-8386B1413BAC}" dt="2024-04-15T14:38:26.948" v="21486" actId="478"/>
          <ac:picMkLst>
            <pc:docMk/>
            <pc:sldMk cId="1623885389" sldId="2090"/>
            <ac:picMk id="129" creationId="{715FD08B-1F1E-42B8-A964-BF465F90BAA8}"/>
          </ac:picMkLst>
        </pc:picChg>
        <pc:cxnChg chg="add mod topLvl">
          <ac:chgData name="Matthijs Blokzijl" userId="d3d8a283-39c9-4cf5-9df2-2ab6df6cafa9" providerId="ADAL" clId="{0A4B6DA4-17CA-4BE0-9DF0-8386B1413BAC}" dt="2024-04-15T14:40:38.957" v="21569" actId="165"/>
          <ac:cxnSpMkLst>
            <pc:docMk/>
            <pc:sldMk cId="1623885389" sldId="2090"/>
            <ac:cxnSpMk id="57" creationId="{5CB61B85-DBB5-C479-9AC2-B10A549389C3}"/>
          </ac:cxnSpMkLst>
        </pc:cxnChg>
        <pc:cxnChg chg="add mod topLvl">
          <ac:chgData name="Matthijs Blokzijl" userId="d3d8a283-39c9-4cf5-9df2-2ab6df6cafa9" providerId="ADAL" clId="{0A4B6DA4-17CA-4BE0-9DF0-8386B1413BAC}" dt="2024-04-15T14:41:11.941" v="21573" actId="14100"/>
          <ac:cxnSpMkLst>
            <pc:docMk/>
            <pc:sldMk cId="1623885389" sldId="2090"/>
            <ac:cxnSpMk id="58" creationId="{06F11376-3E99-1243-A61D-B31B83435B49}"/>
          </ac:cxnSpMkLst>
        </pc:cxnChg>
      </pc:sldChg>
      <pc:sldMasterChg chg="modSp mod modSldLayout">
        <pc:chgData name="Matthijs Blokzijl" userId="d3d8a283-39c9-4cf5-9df2-2ab6df6cafa9" providerId="ADAL" clId="{0A4B6DA4-17CA-4BE0-9DF0-8386B1413BAC}" dt="2024-04-12T14:46:25.688" v="20624" actId="478"/>
        <pc:sldMasterMkLst>
          <pc:docMk/>
          <pc:sldMasterMk cId="0" sldId="2147483648"/>
        </pc:sldMasterMkLst>
        <pc:spChg chg="mod">
          <ac:chgData name="Matthijs Blokzijl" userId="d3d8a283-39c9-4cf5-9df2-2ab6df6cafa9" providerId="ADAL" clId="{0A4B6DA4-17CA-4BE0-9DF0-8386B1413BAC}" dt="2024-04-05T12:42:00.263" v="443" actId="20577"/>
          <ac:spMkLst>
            <pc:docMk/>
            <pc:sldMasterMk cId="0" sldId="2147483648"/>
            <ac:spMk id="11" creationId="{00000000-0000-0000-0000-000000000000}"/>
          </ac:spMkLst>
        </pc:spChg>
        <pc:sldLayoutChg chg="delSp">
          <pc:chgData name="Matthijs Blokzijl" userId="d3d8a283-39c9-4cf5-9df2-2ab6df6cafa9" providerId="ADAL" clId="{0A4B6DA4-17CA-4BE0-9DF0-8386B1413BAC}" dt="2024-04-12T14:46:25.688" v="20624" actId="478"/>
          <pc:sldLayoutMkLst>
            <pc:docMk/>
            <pc:sldMasterMk cId="0" sldId="2147483648"/>
            <pc:sldLayoutMk cId="0" sldId="2147483649"/>
          </pc:sldLayoutMkLst>
          <pc:spChg chg="del">
            <ac:chgData name="Matthijs Blokzijl" userId="d3d8a283-39c9-4cf5-9df2-2ab6df6cafa9" providerId="ADAL" clId="{0A4B6DA4-17CA-4BE0-9DF0-8386B1413BAC}" dt="2024-04-12T14:03:57.653" v="19737" actId="478"/>
            <ac:spMkLst>
              <pc:docMk/>
              <pc:sldMasterMk cId="0" sldId="2147483648"/>
              <pc:sldLayoutMk cId="0" sldId="2147483649"/>
              <ac:spMk id="3079" creationId="{00000000-0000-0000-0000-000000000000}"/>
            </ac:spMkLst>
          </pc:spChg>
          <pc:spChg chg="del">
            <ac:chgData name="Matthijs Blokzijl" userId="d3d8a283-39c9-4cf5-9df2-2ab6df6cafa9" providerId="ADAL" clId="{0A4B6DA4-17CA-4BE0-9DF0-8386B1413BAC}" dt="2024-04-12T14:46:25.688" v="20624" actId="478"/>
            <ac:spMkLst>
              <pc:docMk/>
              <pc:sldMasterMk cId="0" sldId="2147483648"/>
              <pc:sldLayoutMk cId="0" sldId="2147483649"/>
              <ac:spMk id="3080" creationId="{00000000-0000-0000-0000-000000000000}"/>
            </ac:spMkLst>
          </pc:spChg>
          <pc:spChg chg="del">
            <ac:chgData name="Matthijs Blokzijl" userId="d3d8a283-39c9-4cf5-9df2-2ab6df6cafa9" providerId="ADAL" clId="{0A4B6DA4-17CA-4BE0-9DF0-8386B1413BAC}" dt="2024-04-12T14:14:13.109" v="19970" actId="478"/>
            <ac:spMkLst>
              <pc:docMk/>
              <pc:sldMasterMk cId="0" sldId="2147483648"/>
              <pc:sldLayoutMk cId="0" sldId="2147483649"/>
              <ac:spMk id="3082" creationId="{00000000-0000-0000-0000-000000000000}"/>
            </ac:spMkLst>
          </pc:spChg>
          <pc:spChg chg="del">
            <ac:chgData name="Matthijs Blokzijl" userId="d3d8a283-39c9-4cf5-9df2-2ab6df6cafa9" providerId="ADAL" clId="{0A4B6DA4-17CA-4BE0-9DF0-8386B1413BAC}" dt="2024-04-12T14:14:13.109" v="19970" actId="478"/>
            <ac:spMkLst>
              <pc:docMk/>
              <pc:sldMasterMk cId="0" sldId="2147483648"/>
              <pc:sldLayoutMk cId="0" sldId="2147483649"/>
              <ac:spMk id="3083" creationId="{00000000-0000-0000-0000-000000000000}"/>
            </ac:spMkLst>
          </pc:spChg>
        </pc:sldLayoutChg>
      </pc:sldMasterChg>
    </pc:docChg>
  </pc:docChgLst>
  <pc:docChgLst>
    <pc:chgData name="Matthijs Blokzijl" userId="d3d8a283-39c9-4cf5-9df2-2ab6df6cafa9" providerId="ADAL" clId="{C8CBAA79-2DC9-43C1-B2D9-F87D8474D16B}"/>
    <pc:docChg chg="modSld">
      <pc:chgData name="Matthijs Blokzijl" userId="d3d8a283-39c9-4cf5-9df2-2ab6df6cafa9" providerId="ADAL" clId="{C8CBAA79-2DC9-43C1-B2D9-F87D8474D16B}" dt="2024-07-23T12:41:13.140" v="7" actId="20577"/>
      <pc:docMkLst>
        <pc:docMk/>
      </pc:docMkLst>
      <pc:sldChg chg="modSp mod">
        <pc:chgData name="Matthijs Blokzijl" userId="d3d8a283-39c9-4cf5-9df2-2ab6df6cafa9" providerId="ADAL" clId="{C8CBAA79-2DC9-43C1-B2D9-F87D8474D16B}" dt="2024-07-23T12:41:13.140" v="7" actId="20577"/>
        <pc:sldMkLst>
          <pc:docMk/>
          <pc:sldMk cId="0" sldId="287"/>
        </pc:sldMkLst>
        <pc:spChg chg="mod">
          <ac:chgData name="Matthijs Blokzijl" userId="d3d8a283-39c9-4cf5-9df2-2ab6df6cafa9" providerId="ADAL" clId="{C8CBAA79-2DC9-43C1-B2D9-F87D8474D16B}" dt="2024-07-23T12:41:13.140" v="7" actId="20577"/>
          <ac:spMkLst>
            <pc:docMk/>
            <pc:sldMk cId="0" sldId="287"/>
            <ac:spMk id="5131" creationId="{00000000-0000-0000-0000-000000000000}"/>
          </ac:spMkLst>
        </pc:spChg>
      </pc:sldChg>
    </pc:docChg>
  </pc:docChgLst>
  <pc:docChgLst>
    <pc:chgData name="Erik Lubberding" userId="a4471a64-df3c-4a70-a0fb-78bd575ed8c9" providerId="ADAL" clId="{EE501762-71D2-4D8A-8AB0-8619B7AA4582}"/>
    <pc:docChg chg="custSel addSld modSld sldOrd">
      <pc:chgData name="Erik Lubberding" userId="a4471a64-df3c-4a70-a0fb-78bd575ed8c9" providerId="ADAL" clId="{EE501762-71D2-4D8A-8AB0-8619B7AA4582}" dt="2024-04-18T08:35:34.110" v="1611"/>
      <pc:docMkLst>
        <pc:docMk/>
      </pc:docMkLst>
      <pc:sldChg chg="modSp mod">
        <pc:chgData name="Erik Lubberding" userId="a4471a64-df3c-4a70-a0fb-78bd575ed8c9" providerId="ADAL" clId="{EE501762-71D2-4D8A-8AB0-8619B7AA4582}" dt="2024-04-18T08:22:14.953" v="1573" actId="20577"/>
        <pc:sldMkLst>
          <pc:docMk/>
          <pc:sldMk cId="0" sldId="289"/>
        </pc:sldMkLst>
        <pc:spChg chg="mod">
          <ac:chgData name="Erik Lubberding" userId="a4471a64-df3c-4a70-a0fb-78bd575ed8c9" providerId="ADAL" clId="{EE501762-71D2-4D8A-8AB0-8619B7AA4582}" dt="2024-04-18T08:22:14.953" v="1573" actId="20577"/>
          <ac:spMkLst>
            <pc:docMk/>
            <pc:sldMk cId="0" sldId="289"/>
            <ac:spMk id="2" creationId="{882FB928-E839-43C4-9B41-C8B9131E828F}"/>
          </ac:spMkLst>
        </pc:spChg>
      </pc:sldChg>
      <pc:sldChg chg="addSp modSp mod">
        <pc:chgData name="Erik Lubberding" userId="a4471a64-df3c-4a70-a0fb-78bd575ed8c9" providerId="ADAL" clId="{EE501762-71D2-4D8A-8AB0-8619B7AA4582}" dt="2024-04-18T08:22:42.560" v="1608" actId="20577"/>
        <pc:sldMkLst>
          <pc:docMk/>
          <pc:sldMk cId="0" sldId="1999"/>
        </pc:sldMkLst>
        <pc:spChg chg="add mod">
          <ac:chgData name="Erik Lubberding" userId="a4471a64-df3c-4a70-a0fb-78bd575ed8c9" providerId="ADAL" clId="{EE501762-71D2-4D8A-8AB0-8619B7AA4582}" dt="2024-04-15T11:40:44.730" v="122" actId="20577"/>
          <ac:spMkLst>
            <pc:docMk/>
            <pc:sldMk cId="0" sldId="1999"/>
            <ac:spMk id="2" creationId="{316B9F22-583B-CF06-2D70-B7C80DA4EA2E}"/>
          </ac:spMkLst>
        </pc:spChg>
        <pc:spChg chg="mod">
          <ac:chgData name="Erik Lubberding" userId="a4471a64-df3c-4a70-a0fb-78bd575ed8c9" providerId="ADAL" clId="{EE501762-71D2-4D8A-8AB0-8619B7AA4582}" dt="2024-04-18T08:22:42.560" v="1608" actId="20577"/>
          <ac:spMkLst>
            <pc:docMk/>
            <pc:sldMk cId="0" sldId="1999"/>
            <ac:spMk id="6148" creationId="{00000000-0000-0000-0000-000000000000}"/>
          </ac:spMkLst>
        </pc:spChg>
      </pc:sldChg>
      <pc:sldChg chg="addCm delCm">
        <pc:chgData name="Erik Lubberding" userId="a4471a64-df3c-4a70-a0fb-78bd575ed8c9" providerId="ADAL" clId="{EE501762-71D2-4D8A-8AB0-8619B7AA4582}" dt="2024-04-18T08:35:34.110" v="1611"/>
        <pc:sldMkLst>
          <pc:docMk/>
          <pc:sldMk cId="4240146811" sldId="2081"/>
        </pc:sldMkLst>
        <pc:extLst>
          <p:ext xmlns:p="http://schemas.openxmlformats.org/presentationml/2006/main" uri="{D6D511B9-2390-475A-947B-AFAB55BFBCF1}">
            <pc226:cmChg xmlns:pc226="http://schemas.microsoft.com/office/powerpoint/2022/06/main/command" chg="add del">
              <pc226:chgData name="Erik Lubberding" userId="a4471a64-df3c-4a70-a0fb-78bd575ed8c9" providerId="ADAL" clId="{EE501762-71D2-4D8A-8AB0-8619B7AA4582}" dt="2024-04-18T08:35:34.110" v="1611"/>
              <pc2:cmMkLst xmlns:pc2="http://schemas.microsoft.com/office/powerpoint/2019/9/main/command">
                <pc:docMk/>
                <pc:sldMk cId="4240146811" sldId="2081"/>
                <pc2:cmMk id="{F9EAAF67-AFBA-466C-B9BE-F6B622F084CF}"/>
              </pc2:cmMkLst>
            </pc226:cmChg>
          </p:ext>
        </pc:extLst>
      </pc:sldChg>
      <pc:sldChg chg="modSp mod">
        <pc:chgData name="Erik Lubberding" userId="a4471a64-df3c-4a70-a0fb-78bd575ed8c9" providerId="ADAL" clId="{EE501762-71D2-4D8A-8AB0-8619B7AA4582}" dt="2024-04-15T11:53:41.298" v="1294" actId="6549"/>
        <pc:sldMkLst>
          <pc:docMk/>
          <pc:sldMk cId="1449451414" sldId="2082"/>
        </pc:sldMkLst>
        <pc:spChg chg="mod">
          <ac:chgData name="Erik Lubberding" userId="a4471a64-df3c-4a70-a0fb-78bd575ed8c9" providerId="ADAL" clId="{EE501762-71D2-4D8A-8AB0-8619B7AA4582}" dt="2024-04-15T11:53:41.298" v="1294" actId="6549"/>
          <ac:spMkLst>
            <pc:docMk/>
            <pc:sldMk cId="1449451414" sldId="2082"/>
            <ac:spMk id="15" creationId="{24497D5C-EBB5-F614-DFD2-B19C6FEE252F}"/>
          </ac:spMkLst>
        </pc:spChg>
      </pc:sldChg>
      <pc:sldChg chg="modSp mod">
        <pc:chgData name="Erik Lubberding" userId="a4471a64-df3c-4a70-a0fb-78bd575ed8c9" providerId="ADAL" clId="{EE501762-71D2-4D8A-8AB0-8619B7AA4582}" dt="2024-04-15T11:53:12.437" v="1269" actId="20577"/>
        <pc:sldMkLst>
          <pc:docMk/>
          <pc:sldMk cId="4237055665" sldId="2083"/>
        </pc:sldMkLst>
        <pc:spChg chg="mod">
          <ac:chgData name="Erik Lubberding" userId="a4471a64-df3c-4a70-a0fb-78bd575ed8c9" providerId="ADAL" clId="{EE501762-71D2-4D8A-8AB0-8619B7AA4582}" dt="2024-04-15T11:53:12.437" v="1269" actId="20577"/>
          <ac:spMkLst>
            <pc:docMk/>
            <pc:sldMk cId="4237055665" sldId="2083"/>
            <ac:spMk id="15" creationId="{24497D5C-EBB5-F614-DFD2-B19C6FEE252F}"/>
          </ac:spMkLst>
        </pc:spChg>
      </pc:sldChg>
      <pc:sldChg chg="modSp mod">
        <pc:chgData name="Erik Lubberding" userId="a4471a64-df3c-4a70-a0fb-78bd575ed8c9" providerId="ADAL" clId="{EE501762-71D2-4D8A-8AB0-8619B7AA4582}" dt="2024-04-15T11:51:35.019" v="1208" actId="20577"/>
        <pc:sldMkLst>
          <pc:docMk/>
          <pc:sldMk cId="2802570413" sldId="2084"/>
        </pc:sldMkLst>
        <pc:spChg chg="mod">
          <ac:chgData name="Erik Lubberding" userId="a4471a64-df3c-4a70-a0fb-78bd575ed8c9" providerId="ADAL" clId="{EE501762-71D2-4D8A-8AB0-8619B7AA4582}" dt="2024-04-15T11:51:35.019" v="1208" actId="20577"/>
          <ac:spMkLst>
            <pc:docMk/>
            <pc:sldMk cId="2802570413" sldId="2084"/>
            <ac:spMk id="15" creationId="{24497D5C-EBB5-F614-DFD2-B19C6FEE252F}"/>
          </ac:spMkLst>
        </pc:spChg>
      </pc:sldChg>
      <pc:sldChg chg="addCm delCm">
        <pc:chgData name="Erik Lubberding" userId="a4471a64-df3c-4a70-a0fb-78bd575ed8c9" providerId="ADAL" clId="{EE501762-71D2-4D8A-8AB0-8619B7AA4582}" dt="2024-04-18T08:23:39.641" v="1609"/>
        <pc:sldMkLst>
          <pc:docMk/>
          <pc:sldMk cId="3467745029" sldId="2085"/>
        </pc:sldMkLst>
        <pc:extLst>
          <p:ext xmlns:p="http://schemas.openxmlformats.org/presentationml/2006/main" uri="{D6D511B9-2390-475A-947B-AFAB55BFBCF1}">
            <pc226:cmChg xmlns:pc226="http://schemas.microsoft.com/office/powerpoint/2022/06/main/command" chg="add del">
              <pc226:chgData name="Erik Lubberding" userId="a4471a64-df3c-4a70-a0fb-78bd575ed8c9" providerId="ADAL" clId="{EE501762-71D2-4D8A-8AB0-8619B7AA4582}" dt="2024-04-18T08:23:39.641" v="1609"/>
              <pc2:cmMkLst xmlns:pc2="http://schemas.microsoft.com/office/powerpoint/2019/9/main/command">
                <pc:docMk/>
                <pc:sldMk cId="3467745029" sldId="2085"/>
                <pc2:cmMk id="{A35CCF14-B6E3-4C5A-9261-B2B50D276574}"/>
              </pc2:cmMkLst>
            </pc226:cmChg>
          </p:ext>
        </pc:extLst>
      </pc:sldChg>
      <pc:sldChg chg="modSp mod">
        <pc:chgData name="Erik Lubberding" userId="a4471a64-df3c-4a70-a0fb-78bd575ed8c9" providerId="ADAL" clId="{EE501762-71D2-4D8A-8AB0-8619B7AA4582}" dt="2024-04-18T08:22:27.992" v="1592" actId="404"/>
        <pc:sldMkLst>
          <pc:docMk/>
          <pc:sldMk cId="60414876" sldId="2088"/>
        </pc:sldMkLst>
        <pc:spChg chg="mod">
          <ac:chgData name="Erik Lubberding" userId="a4471a64-df3c-4a70-a0fb-78bd575ed8c9" providerId="ADAL" clId="{EE501762-71D2-4D8A-8AB0-8619B7AA4582}" dt="2024-04-18T08:22:27.992" v="1592" actId="404"/>
          <ac:spMkLst>
            <pc:docMk/>
            <pc:sldMk cId="60414876" sldId="2088"/>
            <ac:spMk id="2" creationId="{31721E4A-C016-4EB0-B022-2B3C28768B02}"/>
          </ac:spMkLst>
        </pc:spChg>
      </pc:sldChg>
      <pc:sldChg chg="addSp delSp modSp add mod ord">
        <pc:chgData name="Erik Lubberding" userId="a4471a64-df3c-4a70-a0fb-78bd575ed8c9" providerId="ADAL" clId="{EE501762-71D2-4D8A-8AB0-8619B7AA4582}" dt="2024-04-18T08:16:34.781" v="1315" actId="20577"/>
        <pc:sldMkLst>
          <pc:docMk/>
          <pc:sldMk cId="4101308195" sldId="2089"/>
        </pc:sldMkLst>
        <pc:spChg chg="del mod">
          <ac:chgData name="Erik Lubberding" userId="a4471a64-df3c-4a70-a0fb-78bd575ed8c9" providerId="ADAL" clId="{EE501762-71D2-4D8A-8AB0-8619B7AA4582}" dt="2024-04-15T11:38:17.453" v="43" actId="478"/>
          <ac:spMkLst>
            <pc:docMk/>
            <pc:sldMk cId="4101308195" sldId="2089"/>
            <ac:spMk id="2" creationId="{882FB928-E839-43C4-9B41-C8B9131E828F}"/>
          </ac:spMkLst>
        </pc:spChg>
        <pc:spChg chg="add del mod">
          <ac:chgData name="Erik Lubberding" userId="a4471a64-df3c-4a70-a0fb-78bd575ed8c9" providerId="ADAL" clId="{EE501762-71D2-4D8A-8AB0-8619B7AA4582}" dt="2024-04-15T11:38:20.267" v="46" actId="478"/>
          <ac:spMkLst>
            <pc:docMk/>
            <pc:sldMk cId="4101308195" sldId="2089"/>
            <ac:spMk id="3" creationId="{B752DA6C-6A2B-96FF-0518-345827901257}"/>
          </ac:spMkLst>
        </pc:spChg>
        <pc:spChg chg="add mod">
          <ac:chgData name="Erik Lubberding" userId="a4471a64-df3c-4a70-a0fb-78bd575ed8c9" providerId="ADAL" clId="{EE501762-71D2-4D8A-8AB0-8619B7AA4582}" dt="2024-04-15T11:38:18.765" v="45"/>
          <ac:spMkLst>
            <pc:docMk/>
            <pc:sldMk cId="4101308195" sldId="2089"/>
            <ac:spMk id="4" creationId="{2B53DB88-D9FB-3D43-16F5-1E582EA8E2FD}"/>
          </ac:spMkLst>
        </pc:spChg>
        <pc:spChg chg="add mod">
          <ac:chgData name="Erik Lubberding" userId="a4471a64-df3c-4a70-a0fb-78bd575ed8c9" providerId="ADAL" clId="{EE501762-71D2-4D8A-8AB0-8619B7AA4582}" dt="2024-04-15T11:44:55.922" v="516" actId="20577"/>
          <ac:spMkLst>
            <pc:docMk/>
            <pc:sldMk cId="4101308195" sldId="2089"/>
            <ac:spMk id="13" creationId="{763BA07B-7DD2-0CDF-0BDE-7B2C65449156}"/>
          </ac:spMkLst>
        </pc:spChg>
        <pc:spChg chg="del">
          <ac:chgData name="Erik Lubberding" userId="a4471a64-df3c-4a70-a0fb-78bd575ed8c9" providerId="ADAL" clId="{EE501762-71D2-4D8A-8AB0-8619B7AA4582}" dt="2024-04-15T11:37:48.739" v="42" actId="478"/>
          <ac:spMkLst>
            <pc:docMk/>
            <pc:sldMk cId="4101308195" sldId="2089"/>
            <ac:spMk id="19" creationId="{379C32EA-9EFF-8331-4F46-444F707650B8}"/>
          </ac:spMkLst>
        </pc:spChg>
        <pc:spChg chg="del">
          <ac:chgData name="Erik Lubberding" userId="a4471a64-df3c-4a70-a0fb-78bd575ed8c9" providerId="ADAL" clId="{EE501762-71D2-4D8A-8AB0-8619B7AA4582}" dt="2024-04-15T11:37:48.739" v="42" actId="478"/>
          <ac:spMkLst>
            <pc:docMk/>
            <pc:sldMk cId="4101308195" sldId="2089"/>
            <ac:spMk id="20" creationId="{FF831F67-81C6-0180-A049-8C141F080338}"/>
          </ac:spMkLst>
        </pc:spChg>
        <pc:spChg chg="add mod">
          <ac:chgData name="Erik Lubberding" userId="a4471a64-df3c-4a70-a0fb-78bd575ed8c9" providerId="ADAL" clId="{EE501762-71D2-4D8A-8AB0-8619B7AA4582}" dt="2024-04-18T08:16:34.781" v="1315" actId="20577"/>
          <ac:spMkLst>
            <pc:docMk/>
            <pc:sldMk cId="4101308195" sldId="2089"/>
            <ac:spMk id="21" creationId="{54C4EFA2-44AD-ECE6-B460-72209AD08C22}"/>
          </ac:spMkLst>
        </pc:spChg>
        <pc:spChg chg="del">
          <ac:chgData name="Erik Lubberding" userId="a4471a64-df3c-4a70-a0fb-78bd575ed8c9" providerId="ADAL" clId="{EE501762-71D2-4D8A-8AB0-8619B7AA4582}" dt="2024-04-15T11:37:48.739" v="42" actId="478"/>
          <ac:spMkLst>
            <pc:docMk/>
            <pc:sldMk cId="4101308195" sldId="2089"/>
            <ac:spMk id="22" creationId="{ACF34B08-032D-3C04-E315-C57514413382}"/>
          </ac:spMkLst>
        </pc:spChg>
        <pc:spChg chg="mod">
          <ac:chgData name="Erik Lubberding" userId="a4471a64-df3c-4a70-a0fb-78bd575ed8c9" providerId="ADAL" clId="{EE501762-71D2-4D8A-8AB0-8619B7AA4582}" dt="2024-04-15T11:17:46.849" v="25" actId="20577"/>
          <ac:spMkLst>
            <pc:docMk/>
            <pc:sldMk cId="4101308195" sldId="2089"/>
            <ac:spMk id="30722" creationId="{00000000-0000-0000-0000-000000000000}"/>
          </ac:spMkLst>
        </pc:spChg>
        <pc:graphicFrameChg chg="del">
          <ac:chgData name="Erik Lubberding" userId="a4471a64-df3c-4a70-a0fb-78bd575ed8c9" providerId="ADAL" clId="{EE501762-71D2-4D8A-8AB0-8619B7AA4582}" dt="2024-04-15T11:37:48.739" v="42" actId="478"/>
          <ac:graphicFrameMkLst>
            <pc:docMk/>
            <pc:sldMk cId="4101308195" sldId="2089"/>
            <ac:graphicFrameMk id="6" creationId="{E4C0F9EF-E46F-BD9D-BC7A-A49387066CE4}"/>
          </ac:graphicFrameMkLst>
        </pc:graphicFrameChg>
        <pc:graphicFrameChg chg="del">
          <ac:chgData name="Erik Lubberding" userId="a4471a64-df3c-4a70-a0fb-78bd575ed8c9" providerId="ADAL" clId="{EE501762-71D2-4D8A-8AB0-8619B7AA4582}" dt="2024-04-15T11:37:48.739" v="42" actId="478"/>
          <ac:graphicFrameMkLst>
            <pc:docMk/>
            <pc:sldMk cId="4101308195" sldId="2089"/>
            <ac:graphicFrameMk id="9" creationId="{B7596FC1-1830-4060-9261-B94148810D01}"/>
          </ac:graphicFrameMkLst>
        </pc:graphicFrameChg>
        <pc:picChg chg="del">
          <ac:chgData name="Erik Lubberding" userId="a4471a64-df3c-4a70-a0fb-78bd575ed8c9" providerId="ADAL" clId="{EE501762-71D2-4D8A-8AB0-8619B7AA4582}" dt="2024-04-15T11:37:48.739" v="42" actId="478"/>
          <ac:picMkLst>
            <pc:docMk/>
            <pc:sldMk cId="4101308195" sldId="2089"/>
            <ac:picMk id="5" creationId="{210A423C-2D9D-7634-B5DB-43A09B38AEEC}"/>
          </ac:picMkLst>
        </pc:picChg>
        <pc:picChg chg="del">
          <ac:chgData name="Erik Lubberding" userId="a4471a64-df3c-4a70-a0fb-78bd575ed8c9" providerId="ADAL" clId="{EE501762-71D2-4D8A-8AB0-8619B7AA4582}" dt="2024-04-15T11:37:48.739" v="42" actId="478"/>
          <ac:picMkLst>
            <pc:docMk/>
            <pc:sldMk cId="4101308195" sldId="2089"/>
            <ac:picMk id="7" creationId="{0E360CC2-3E89-0823-E891-3958C847EE68}"/>
          </ac:picMkLst>
        </pc:picChg>
        <pc:picChg chg="del">
          <ac:chgData name="Erik Lubberding" userId="a4471a64-df3c-4a70-a0fb-78bd575ed8c9" providerId="ADAL" clId="{EE501762-71D2-4D8A-8AB0-8619B7AA4582}" dt="2024-04-15T11:37:48.739" v="42" actId="478"/>
          <ac:picMkLst>
            <pc:docMk/>
            <pc:sldMk cId="4101308195" sldId="2089"/>
            <ac:picMk id="8" creationId="{106B7B6A-A714-AC53-2DAF-0E2992A029F9}"/>
          </ac:picMkLst>
        </pc:picChg>
        <pc:picChg chg="del">
          <ac:chgData name="Erik Lubberding" userId="a4471a64-df3c-4a70-a0fb-78bd575ed8c9" providerId="ADAL" clId="{EE501762-71D2-4D8A-8AB0-8619B7AA4582}" dt="2024-04-15T11:37:48.739" v="42" actId="478"/>
          <ac:picMkLst>
            <pc:docMk/>
            <pc:sldMk cId="4101308195" sldId="2089"/>
            <ac:picMk id="10" creationId="{35443115-8F96-4E17-9916-D7142E0EB07B}"/>
          </ac:picMkLst>
        </pc:picChg>
        <pc:picChg chg="del">
          <ac:chgData name="Erik Lubberding" userId="a4471a64-df3c-4a70-a0fb-78bd575ed8c9" providerId="ADAL" clId="{EE501762-71D2-4D8A-8AB0-8619B7AA4582}" dt="2024-04-15T11:37:48.739" v="42" actId="478"/>
          <ac:picMkLst>
            <pc:docMk/>
            <pc:sldMk cId="4101308195" sldId="2089"/>
            <ac:picMk id="11" creationId="{6FAC3813-7C1A-4049-9244-D77517CA6E1F}"/>
          </ac:picMkLst>
        </pc:picChg>
        <pc:picChg chg="del">
          <ac:chgData name="Erik Lubberding" userId="a4471a64-df3c-4a70-a0fb-78bd575ed8c9" providerId="ADAL" clId="{EE501762-71D2-4D8A-8AB0-8619B7AA4582}" dt="2024-04-15T11:37:48.739" v="42" actId="478"/>
          <ac:picMkLst>
            <pc:docMk/>
            <pc:sldMk cId="4101308195" sldId="2089"/>
            <ac:picMk id="12" creationId="{89AD0497-E97E-430A-B6E1-A35D6F7E257A}"/>
          </ac:picMkLst>
        </pc:picChg>
        <pc:picChg chg="del">
          <ac:chgData name="Erik Lubberding" userId="a4471a64-df3c-4a70-a0fb-78bd575ed8c9" providerId="ADAL" clId="{EE501762-71D2-4D8A-8AB0-8619B7AA4582}" dt="2024-04-15T11:37:48.739" v="42" actId="478"/>
          <ac:picMkLst>
            <pc:docMk/>
            <pc:sldMk cId="4101308195" sldId="2089"/>
            <ac:picMk id="14" creationId="{A2F0405F-123D-46AC-8D95-B8CFA3DEFAD7}"/>
          </ac:picMkLst>
        </pc:picChg>
        <pc:picChg chg="del">
          <ac:chgData name="Erik Lubberding" userId="a4471a64-df3c-4a70-a0fb-78bd575ed8c9" providerId="ADAL" clId="{EE501762-71D2-4D8A-8AB0-8619B7AA4582}" dt="2024-04-15T11:37:48.739" v="42" actId="478"/>
          <ac:picMkLst>
            <pc:docMk/>
            <pc:sldMk cId="4101308195" sldId="2089"/>
            <ac:picMk id="16" creationId="{5237AA71-70AF-99EE-17B0-C497C2C62323}"/>
          </ac:picMkLst>
        </pc:picChg>
        <pc:picChg chg="del">
          <ac:chgData name="Erik Lubberding" userId="a4471a64-df3c-4a70-a0fb-78bd575ed8c9" providerId="ADAL" clId="{EE501762-71D2-4D8A-8AB0-8619B7AA4582}" dt="2024-04-15T11:37:48.739" v="42" actId="478"/>
          <ac:picMkLst>
            <pc:docMk/>
            <pc:sldMk cId="4101308195" sldId="2089"/>
            <ac:picMk id="17" creationId="{71C0823E-9606-0179-25AC-FE09C7B6371B}"/>
          </ac:picMkLst>
        </pc:picChg>
        <pc:picChg chg="del">
          <ac:chgData name="Erik Lubberding" userId="a4471a64-df3c-4a70-a0fb-78bd575ed8c9" providerId="ADAL" clId="{EE501762-71D2-4D8A-8AB0-8619B7AA4582}" dt="2024-04-15T11:37:48.739" v="42" actId="478"/>
          <ac:picMkLst>
            <pc:docMk/>
            <pc:sldMk cId="4101308195" sldId="2089"/>
            <ac:picMk id="18" creationId="{DB03C7B7-E45B-FD35-9756-7BB3195B89B5}"/>
          </ac:picMkLst>
        </pc:picChg>
      </pc:sldChg>
    </pc:docChg>
  </pc:docChgLst>
  <pc:docChgLst>
    <pc:chgData name="Matthijs Blokzijl" userId="d3d8a283-39c9-4cf5-9df2-2ab6df6cafa9" providerId="ADAL" clId="{686F934D-93E1-45DE-A041-8D4DD5A63C31}"/>
    <pc:docChg chg="undo custSel modSld">
      <pc:chgData name="Matthijs Blokzijl" userId="d3d8a283-39c9-4cf5-9df2-2ab6df6cafa9" providerId="ADAL" clId="{686F934D-93E1-45DE-A041-8D4DD5A63C31}" dt="2024-09-06T12:37:44.507" v="45" actId="20577"/>
      <pc:docMkLst>
        <pc:docMk/>
      </pc:docMkLst>
      <pc:sldChg chg="modSp mod">
        <pc:chgData name="Matthijs Blokzijl" userId="d3d8a283-39c9-4cf5-9df2-2ab6df6cafa9" providerId="ADAL" clId="{686F934D-93E1-45DE-A041-8D4DD5A63C31}" dt="2024-09-06T12:37:44.507" v="45" actId="20577"/>
        <pc:sldMkLst>
          <pc:docMk/>
          <pc:sldMk cId="0" sldId="287"/>
        </pc:sldMkLst>
        <pc:spChg chg="mod">
          <ac:chgData name="Matthijs Blokzijl" userId="d3d8a283-39c9-4cf5-9df2-2ab6df6cafa9" providerId="ADAL" clId="{686F934D-93E1-45DE-A041-8D4DD5A63C31}" dt="2024-09-06T12:37:44.507" v="45" actId="20577"/>
          <ac:spMkLst>
            <pc:docMk/>
            <pc:sldMk cId="0" sldId="287"/>
            <ac:spMk id="5131" creationId="{00000000-0000-0000-0000-000000000000}"/>
          </ac:spMkLst>
        </pc:spChg>
      </pc:sldChg>
      <pc:sldChg chg="modSp mod">
        <pc:chgData name="Matthijs Blokzijl" userId="d3d8a283-39c9-4cf5-9df2-2ab6df6cafa9" providerId="ADAL" clId="{686F934D-93E1-45DE-A041-8D4DD5A63C31}" dt="2024-09-06T12:35:39.624" v="31" actId="207"/>
        <pc:sldMkLst>
          <pc:docMk/>
          <pc:sldMk cId="4240146811" sldId="2081"/>
        </pc:sldMkLst>
        <pc:spChg chg="mod">
          <ac:chgData name="Matthijs Blokzijl" userId="d3d8a283-39c9-4cf5-9df2-2ab6df6cafa9" providerId="ADAL" clId="{686F934D-93E1-45DE-A041-8D4DD5A63C31}" dt="2024-09-06T12:35:39.624" v="31" actId="207"/>
          <ac:spMkLst>
            <pc:docMk/>
            <pc:sldMk cId="4240146811" sldId="2081"/>
            <ac:spMk id="54" creationId="{3BE90562-BBB1-0DF8-AA3D-3934C10270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619" y="0"/>
            <a:ext cx="2946145" cy="49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15" tIns="0" rIns="19315" bIns="0" numCol="1" anchor="t" anchorCtr="0" compatLnSpc="1">
            <a:prstTxWarp prst="textNoShape">
              <a:avLst/>
            </a:prstTxWarp>
          </a:bodyPr>
          <a:lstStyle>
            <a:lvl1pPr defTabSz="907795">
              <a:defRPr sz="1000" i="1"/>
            </a:lvl1pPr>
          </a:lstStyle>
          <a:p>
            <a:endParaRPr lang="en-GB"/>
          </a:p>
        </p:txBody>
      </p:sp>
      <p:sp>
        <p:nvSpPr>
          <p:cNvPr id="4099" name="Rectangle 3"/>
          <p:cNvSpPr>
            <a:spLocks noGrp="1" noChangeArrowheads="1"/>
          </p:cNvSpPr>
          <p:nvPr>
            <p:ph type="dt" sz="quarter" idx="1"/>
          </p:nvPr>
        </p:nvSpPr>
        <p:spPr bwMode="auto">
          <a:xfrm>
            <a:off x="3851530" y="0"/>
            <a:ext cx="2946145" cy="49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15" tIns="0" rIns="19315" bIns="0" numCol="1" anchor="t" anchorCtr="0" compatLnSpc="1">
            <a:prstTxWarp prst="textNoShape">
              <a:avLst/>
            </a:prstTxWarp>
          </a:bodyPr>
          <a:lstStyle>
            <a:lvl1pPr algn="r" defTabSz="907795">
              <a:defRPr sz="1000" i="1">
                <a:latin typeface="Times New Roman" pitchFamily="18" charset="0"/>
              </a:defRPr>
            </a:lvl1pPr>
          </a:lstStyle>
          <a:p>
            <a:endParaRPr lang="en-GB"/>
          </a:p>
        </p:txBody>
      </p:sp>
      <p:sp>
        <p:nvSpPr>
          <p:cNvPr id="4100" name="Rectangle 4"/>
          <p:cNvSpPr>
            <a:spLocks noGrp="1" noChangeArrowheads="1"/>
          </p:cNvSpPr>
          <p:nvPr>
            <p:ph type="ftr" sz="quarter" idx="2"/>
          </p:nvPr>
        </p:nvSpPr>
        <p:spPr bwMode="auto">
          <a:xfrm>
            <a:off x="464840" y="9189299"/>
            <a:ext cx="2946144" cy="4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15" tIns="0" rIns="19315" bIns="0" numCol="1" anchor="b" anchorCtr="0" compatLnSpc="1">
            <a:prstTxWarp prst="textNoShape">
              <a:avLst/>
            </a:prstTxWarp>
          </a:bodyPr>
          <a:lstStyle>
            <a:lvl1pPr defTabSz="907795">
              <a:defRPr sz="1000" i="1"/>
            </a:lvl1pPr>
          </a:lstStyle>
          <a:p>
            <a:r>
              <a:rPr lang="en-GB"/>
              <a:t>Buck Consultants International</a:t>
            </a:r>
          </a:p>
        </p:txBody>
      </p:sp>
      <p:sp>
        <p:nvSpPr>
          <p:cNvPr id="4102" name="Rectangle 6"/>
          <p:cNvSpPr>
            <a:spLocks noChangeArrowheads="1"/>
          </p:cNvSpPr>
          <p:nvPr/>
        </p:nvSpPr>
        <p:spPr bwMode="auto">
          <a:xfrm>
            <a:off x="5740226" y="9494793"/>
            <a:ext cx="420926" cy="24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46" tIns="46678" rIns="91746" bIns="46678" anchor="ctr">
            <a:spAutoFit/>
          </a:bodyPr>
          <a:lstStyle/>
          <a:p>
            <a:pPr algn="r" defTabSz="907795"/>
            <a:fld id="{76D7B043-AA29-4ED7-B07E-D93996A8FC58}" type="slidenum">
              <a:rPr lang="en-GB" sz="1000"/>
              <a:pPr algn="r" defTabSz="907795"/>
              <a:t>‹nr.›</a:t>
            </a:fld>
            <a:endParaRPr lang="en-GB" sz="1000"/>
          </a:p>
        </p:txBody>
      </p:sp>
    </p:spTree>
    <p:extLst>
      <p:ext uri="{BB962C8B-B14F-4D97-AF65-F5344CB8AC3E}">
        <p14:creationId xmlns:p14="http://schemas.microsoft.com/office/powerpoint/2010/main" val="2978444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619" y="0"/>
            <a:ext cx="2946145" cy="49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15" tIns="0" rIns="19315" bIns="0" numCol="1" anchor="t" anchorCtr="0" compatLnSpc="1">
            <a:prstTxWarp prst="textNoShape">
              <a:avLst/>
            </a:prstTxWarp>
          </a:bodyPr>
          <a:lstStyle>
            <a:lvl1pPr defTabSz="756496">
              <a:defRPr sz="1000" i="1">
                <a:latin typeface="Times New Roman" pitchFamily="18" charset="0"/>
              </a:defRPr>
            </a:lvl1pPr>
          </a:lstStyle>
          <a:p>
            <a:endParaRPr lang="en-GB"/>
          </a:p>
        </p:txBody>
      </p:sp>
      <p:sp>
        <p:nvSpPr>
          <p:cNvPr id="2051" name="Rectangle 3"/>
          <p:cNvSpPr>
            <a:spLocks noGrp="1" noChangeArrowheads="1"/>
          </p:cNvSpPr>
          <p:nvPr>
            <p:ph type="dt" idx="1"/>
          </p:nvPr>
        </p:nvSpPr>
        <p:spPr bwMode="auto">
          <a:xfrm>
            <a:off x="3851530" y="0"/>
            <a:ext cx="2946145" cy="49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15" tIns="0" rIns="19315" bIns="0" numCol="1" anchor="t" anchorCtr="0" compatLnSpc="1">
            <a:prstTxWarp prst="textNoShape">
              <a:avLst/>
            </a:prstTxWarp>
          </a:bodyPr>
          <a:lstStyle>
            <a:lvl1pPr algn="r" defTabSz="756496">
              <a:defRPr sz="1000" i="1">
                <a:latin typeface="Times New Roman" pitchFamily="18" charset="0"/>
              </a:defRPr>
            </a:lvl1pPr>
          </a:lstStyle>
          <a:p>
            <a:endParaRPr lang="en-GB"/>
          </a:p>
        </p:txBody>
      </p:sp>
      <p:sp>
        <p:nvSpPr>
          <p:cNvPr id="2052" name="Rectangle 4"/>
          <p:cNvSpPr>
            <a:spLocks noGrp="1" noChangeArrowheads="1"/>
          </p:cNvSpPr>
          <p:nvPr>
            <p:ph type="ftr" sz="quarter" idx="4"/>
          </p:nvPr>
        </p:nvSpPr>
        <p:spPr bwMode="auto">
          <a:xfrm>
            <a:off x="-1619" y="9432937"/>
            <a:ext cx="2946145" cy="4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15" tIns="0" rIns="19315" bIns="0" numCol="1" anchor="b" anchorCtr="0" compatLnSpc="1">
            <a:prstTxWarp prst="textNoShape">
              <a:avLst/>
            </a:prstTxWarp>
          </a:bodyPr>
          <a:lstStyle>
            <a:lvl1pPr defTabSz="756496">
              <a:defRPr sz="1000" i="1">
                <a:latin typeface="Times New Roman" pitchFamily="18" charset="0"/>
              </a:defRPr>
            </a:lvl1pPr>
          </a:lstStyle>
          <a:p>
            <a:r>
              <a:rPr lang="en-GB"/>
              <a:t>Buck Consultants International</a:t>
            </a:r>
          </a:p>
        </p:txBody>
      </p:sp>
      <p:sp>
        <p:nvSpPr>
          <p:cNvPr id="2053" name="Rectangle 5"/>
          <p:cNvSpPr>
            <a:spLocks noGrp="1" noChangeArrowheads="1"/>
          </p:cNvSpPr>
          <p:nvPr>
            <p:ph type="sldNum" sz="quarter" idx="5"/>
          </p:nvPr>
        </p:nvSpPr>
        <p:spPr bwMode="auto">
          <a:xfrm>
            <a:off x="3851530" y="9432937"/>
            <a:ext cx="2946145" cy="49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15" tIns="0" rIns="19315" bIns="0" numCol="1" anchor="b" anchorCtr="0" compatLnSpc="1">
            <a:prstTxWarp prst="textNoShape">
              <a:avLst/>
            </a:prstTxWarp>
          </a:bodyPr>
          <a:lstStyle>
            <a:lvl1pPr algn="r" defTabSz="756496">
              <a:defRPr sz="1000" i="1">
                <a:latin typeface="Times New Roman" pitchFamily="18" charset="0"/>
              </a:defRPr>
            </a:lvl1pPr>
          </a:lstStyle>
          <a:p>
            <a:fld id="{5021A3BB-F394-414C-A2BD-182A28CA3CDC}" type="slidenum">
              <a:rPr lang="en-GB"/>
              <a:pPr/>
              <a:t>‹nr.›</a:t>
            </a:fld>
            <a:endParaRPr lang="en-GB"/>
          </a:p>
        </p:txBody>
      </p:sp>
      <p:sp>
        <p:nvSpPr>
          <p:cNvPr id="2054" name="Rectangle 6"/>
          <p:cNvSpPr>
            <a:spLocks noGrp="1" noChangeArrowheads="1"/>
          </p:cNvSpPr>
          <p:nvPr>
            <p:ph type="body" sz="quarter" idx="3"/>
          </p:nvPr>
        </p:nvSpPr>
        <p:spPr bwMode="auto">
          <a:xfrm>
            <a:off x="903766" y="4718872"/>
            <a:ext cx="4985285" cy="417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6678" rIns="91746" bIns="46678" numCol="1" anchor="t" anchorCtr="0" compatLnSpc="1">
            <a:prstTxWarp prst="textNoShape">
              <a:avLst/>
            </a:prstTxWarp>
          </a:bodyPr>
          <a:lstStyle/>
          <a:p>
            <a:pPr lvl="0"/>
            <a:r>
              <a:rPr lang="en-US"/>
              <a:t>Klik als u het opmaakprofiel van het notitiemodel wilt bewerken.</a:t>
            </a:r>
          </a:p>
          <a:p>
            <a:pPr lvl="1"/>
            <a:r>
              <a:rPr lang="en-US"/>
              <a:t>Tweede niveau</a:t>
            </a:r>
          </a:p>
          <a:p>
            <a:pPr lvl="2"/>
            <a:r>
              <a:rPr lang="en-US"/>
              <a:t>Derde niveau</a:t>
            </a:r>
          </a:p>
          <a:p>
            <a:pPr lvl="3"/>
            <a:r>
              <a:rPr lang="en-US"/>
              <a:t>Vierde niveau</a:t>
            </a:r>
          </a:p>
          <a:p>
            <a:pPr lvl="4"/>
            <a:r>
              <a:rPr lang="en-US"/>
              <a:t>Vijfde niveau</a:t>
            </a:r>
          </a:p>
        </p:txBody>
      </p:sp>
      <p:sp>
        <p:nvSpPr>
          <p:cNvPr id="2055" name="Rectangle 7"/>
          <p:cNvSpPr>
            <a:spLocks noGrp="1" noRot="1" noChangeAspect="1" noChangeArrowheads="1" noTextEdit="1"/>
          </p:cNvSpPr>
          <p:nvPr>
            <p:ph type="sldImg" idx="2"/>
          </p:nvPr>
        </p:nvSpPr>
        <p:spPr bwMode="auto">
          <a:xfrm>
            <a:off x="101600" y="752475"/>
            <a:ext cx="6592888" cy="37084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ChangeArrowheads="1"/>
          </p:cNvSpPr>
          <p:nvPr/>
        </p:nvSpPr>
        <p:spPr bwMode="auto">
          <a:xfrm>
            <a:off x="6201272" y="9516909"/>
            <a:ext cx="523518" cy="30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46" tIns="46678" rIns="91746" bIns="46678" anchor="ctr">
            <a:spAutoFit/>
          </a:bodyPr>
          <a:lstStyle/>
          <a:p>
            <a:pPr algn="r" defTabSz="907795"/>
            <a:fld id="{C74FD91A-8718-4471-A63D-45DE374761C7}" type="slidenum">
              <a:rPr lang="en-GB" sz="1400">
                <a:latin typeface="Book Antiqua" pitchFamily="18" charset="0"/>
              </a:rPr>
              <a:pPr algn="r" defTabSz="907795"/>
              <a:t>‹nr.›</a:t>
            </a:fld>
            <a:endParaRPr lang="en-GB" sz="1400">
              <a:latin typeface="Book Antiqua" pitchFamily="18" charset="0"/>
            </a:endParaRPr>
          </a:p>
        </p:txBody>
      </p:sp>
    </p:spTree>
    <p:extLst>
      <p:ext uri="{BB962C8B-B14F-4D97-AF65-F5344CB8AC3E}">
        <p14:creationId xmlns:p14="http://schemas.microsoft.com/office/powerpoint/2010/main" val="2058680046"/>
      </p:ext>
    </p:extLst>
  </p:cSld>
  <p:clrMap bg1="lt1" tx1="dk1" bg2="lt2" tx2="dk2" accent1="accent1" accent2="accent2" accent3="accent3" accent4="accent4" accent5="accent5" accent6="accent6" hlink="hlink" folHlink="folHlink"/>
  <p:hf hdr="0" dt="0"/>
  <p:notesStyle>
    <a:lvl1pPr algn="l" defTabSz="895350"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2438" algn="l" defTabSz="895350"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04875" algn="l" defTabSz="895350"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57313" algn="l" defTabSz="895350"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09750" algn="l" defTabSz="895350"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ln/>
        </p:spPr>
        <p:txBody>
          <a:bodyPr/>
          <a:lstStyle/>
          <a:p>
            <a:r>
              <a:rPr lang="en-GB"/>
              <a:t>Buck Consultants International</a:t>
            </a:r>
          </a:p>
        </p:txBody>
      </p:sp>
      <p:sp>
        <p:nvSpPr>
          <p:cNvPr id="5" name="Rectangle 5"/>
          <p:cNvSpPr>
            <a:spLocks noGrp="1" noChangeArrowheads="1"/>
          </p:cNvSpPr>
          <p:nvPr>
            <p:ph type="sldNum" sz="quarter" idx="5"/>
          </p:nvPr>
        </p:nvSpPr>
        <p:spPr>
          <a:ln/>
        </p:spPr>
        <p:txBody>
          <a:bodyPr/>
          <a:lstStyle/>
          <a:p>
            <a:fld id="{B5FFC9B2-B31A-4DA5-A2A5-7DD25F3939CF}" type="slidenum">
              <a:rPr lang="en-GB"/>
              <a:pPr/>
              <a:t>0</a:t>
            </a:fld>
            <a:endParaRPr lang="en-GB"/>
          </a:p>
        </p:txBody>
      </p:sp>
      <p:sp>
        <p:nvSpPr>
          <p:cNvPr id="20482" name="Rectangle 2"/>
          <p:cNvSpPr>
            <a:spLocks noGrp="1" noRot="1" noChangeAspect="1" noChangeArrowheads="1" noTextEdit="1"/>
          </p:cNvSpPr>
          <p:nvPr>
            <p:ph type="sldImg"/>
          </p:nvPr>
        </p:nvSpPr>
        <p:spPr>
          <a:xfrm>
            <a:off x="101600" y="752475"/>
            <a:ext cx="6592888" cy="3708400"/>
          </a:xfrm>
          <a:ln/>
        </p:spPr>
      </p:sp>
      <p:sp>
        <p:nvSpPr>
          <p:cNvPr id="2048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ln/>
        </p:spPr>
        <p:txBody>
          <a:bodyPr/>
          <a:lstStyle/>
          <a:p>
            <a:r>
              <a:rPr lang="en-GB"/>
              <a:t>Buck Consultants International</a:t>
            </a:r>
          </a:p>
        </p:txBody>
      </p:sp>
      <p:sp>
        <p:nvSpPr>
          <p:cNvPr id="5" name="Rectangle 5"/>
          <p:cNvSpPr>
            <a:spLocks noGrp="1" noChangeArrowheads="1"/>
          </p:cNvSpPr>
          <p:nvPr>
            <p:ph type="sldNum" sz="quarter" idx="5"/>
          </p:nvPr>
        </p:nvSpPr>
        <p:spPr>
          <a:ln/>
        </p:spPr>
        <p:txBody>
          <a:bodyPr/>
          <a:lstStyle/>
          <a:p>
            <a:fld id="{35132D33-92F3-4936-BA74-2ED7BBD90D5D}" type="slidenum">
              <a:rPr lang="en-GB"/>
              <a:pPr/>
              <a:t>1</a:t>
            </a:fld>
            <a:endParaRPr lang="en-GB"/>
          </a:p>
        </p:txBody>
      </p:sp>
      <p:sp>
        <p:nvSpPr>
          <p:cNvPr id="21506" name="Rectangle 2"/>
          <p:cNvSpPr>
            <a:spLocks noGrp="1" noRot="1" noChangeAspect="1" noChangeArrowheads="1" noTextEdit="1"/>
          </p:cNvSpPr>
          <p:nvPr>
            <p:ph type="sldImg"/>
          </p:nvPr>
        </p:nvSpPr>
        <p:spPr>
          <a:xfrm>
            <a:off x="101600" y="752475"/>
            <a:ext cx="6592888" cy="3708400"/>
          </a:xfrm>
          <a:ln/>
        </p:spPr>
      </p:sp>
      <p:sp>
        <p:nvSpPr>
          <p:cNvPr id="2150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ln/>
        </p:spPr>
        <p:txBody>
          <a:bodyPr/>
          <a:lstStyle/>
          <a:p>
            <a:r>
              <a:rPr lang="en-GB"/>
              <a:t>Buck Consultants International</a:t>
            </a:r>
          </a:p>
        </p:txBody>
      </p:sp>
      <p:sp>
        <p:nvSpPr>
          <p:cNvPr id="5" name="Rectangle 5"/>
          <p:cNvSpPr>
            <a:spLocks noGrp="1" noChangeArrowheads="1"/>
          </p:cNvSpPr>
          <p:nvPr>
            <p:ph type="sldNum" sz="quarter" idx="5"/>
          </p:nvPr>
        </p:nvSpPr>
        <p:spPr>
          <a:ln/>
        </p:spPr>
        <p:txBody>
          <a:bodyPr/>
          <a:lstStyle/>
          <a:p>
            <a:fld id="{9D51A5A8-35B7-4854-B4F5-BD9A9234FDDB}" type="slidenum">
              <a:rPr lang="en-GB"/>
              <a:pPr/>
              <a:t>2</a:t>
            </a:fld>
            <a:endParaRPr lang="en-GB"/>
          </a:p>
        </p:txBody>
      </p:sp>
      <p:sp>
        <p:nvSpPr>
          <p:cNvPr id="45058" name="Rectangle 2"/>
          <p:cNvSpPr>
            <a:spLocks noGrp="1" noRot="1" noChangeAspect="1" noChangeArrowheads="1" noTextEdit="1"/>
          </p:cNvSpPr>
          <p:nvPr>
            <p:ph type="sldImg"/>
          </p:nvPr>
        </p:nvSpPr>
        <p:spPr>
          <a:xfrm>
            <a:off x="101600" y="752475"/>
            <a:ext cx="6592888" cy="3708400"/>
          </a:xfrm>
          <a:ln/>
        </p:spPr>
      </p:sp>
      <p:sp>
        <p:nvSpPr>
          <p:cNvPr id="45059"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97947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ln/>
        </p:spPr>
        <p:txBody>
          <a:bodyPr/>
          <a:lstStyle/>
          <a:p>
            <a:r>
              <a:rPr lang="en-GB"/>
              <a:t>Buck Consultants International</a:t>
            </a:r>
          </a:p>
        </p:txBody>
      </p:sp>
      <p:sp>
        <p:nvSpPr>
          <p:cNvPr id="5" name="Rectangle 5"/>
          <p:cNvSpPr>
            <a:spLocks noGrp="1" noChangeArrowheads="1"/>
          </p:cNvSpPr>
          <p:nvPr>
            <p:ph type="sldNum" sz="quarter" idx="5"/>
          </p:nvPr>
        </p:nvSpPr>
        <p:spPr>
          <a:ln/>
        </p:spPr>
        <p:txBody>
          <a:bodyPr/>
          <a:lstStyle/>
          <a:p>
            <a:fld id="{9D51A5A8-35B7-4854-B4F5-BD9A9234FDDB}" type="slidenum">
              <a:rPr lang="en-GB"/>
              <a:pPr/>
              <a:t>3</a:t>
            </a:fld>
            <a:endParaRPr lang="en-GB"/>
          </a:p>
        </p:txBody>
      </p:sp>
      <p:sp>
        <p:nvSpPr>
          <p:cNvPr id="45058" name="Rectangle 2"/>
          <p:cNvSpPr>
            <a:spLocks noGrp="1" noRot="1" noChangeAspect="1" noChangeArrowheads="1" noTextEdit="1"/>
          </p:cNvSpPr>
          <p:nvPr>
            <p:ph type="sldImg"/>
          </p:nvPr>
        </p:nvSpPr>
        <p:spPr>
          <a:xfrm>
            <a:off x="101600" y="752475"/>
            <a:ext cx="6592888" cy="3708400"/>
          </a:xfrm>
          <a:ln/>
        </p:spPr>
      </p:sp>
      <p:sp>
        <p:nvSpPr>
          <p:cNvPr id="4505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r>
              <a:rPr lang="en-GB"/>
              <a:t>Buck Consultants International</a:t>
            </a:r>
          </a:p>
        </p:txBody>
      </p:sp>
      <p:sp>
        <p:nvSpPr>
          <p:cNvPr id="5" name="Tijdelijke aanduiding voor dianummer 4"/>
          <p:cNvSpPr>
            <a:spLocks noGrp="1"/>
          </p:cNvSpPr>
          <p:nvPr>
            <p:ph type="sldNum" sz="quarter" idx="5"/>
          </p:nvPr>
        </p:nvSpPr>
        <p:spPr/>
        <p:txBody>
          <a:bodyPr/>
          <a:lstStyle/>
          <a:p>
            <a:fld id="{5021A3BB-F394-414C-A2BD-182A28CA3CDC}" type="slidenum">
              <a:rPr lang="en-GB" smtClean="0"/>
              <a:pPr/>
              <a:t>6</a:t>
            </a:fld>
            <a:endParaRPr lang="en-GB"/>
          </a:p>
        </p:txBody>
      </p:sp>
    </p:spTree>
    <p:extLst>
      <p:ext uri="{BB962C8B-B14F-4D97-AF65-F5344CB8AC3E}">
        <p14:creationId xmlns:p14="http://schemas.microsoft.com/office/powerpoint/2010/main" val="3376972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914638" y="2286000"/>
            <a:ext cx="10365899" cy="11445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01638" indent="0" algn="ctr">
              <a:defRPr sz="4000"/>
            </a:lvl1pPr>
          </a:lstStyle>
          <a:p>
            <a:pPr lvl="0"/>
            <a:r>
              <a:rPr lang="en-US" noProof="0"/>
              <a:t>Click to edit Master title style</a:t>
            </a:r>
            <a:endParaRPr lang="nl-NL" noProof="0"/>
          </a:p>
        </p:txBody>
      </p:sp>
      <p:sp>
        <p:nvSpPr>
          <p:cNvPr id="3084" name="Rectangle 12"/>
          <p:cNvSpPr>
            <a:spLocks noChangeArrowheads="1"/>
          </p:cNvSpPr>
          <p:nvPr/>
        </p:nvSpPr>
        <p:spPr bwMode="auto">
          <a:xfrm>
            <a:off x="0" y="6781800"/>
            <a:ext cx="12195175" cy="76200"/>
          </a:xfrm>
          <a:prstGeom prst="rect">
            <a:avLst/>
          </a:prstGeom>
          <a:solidFill>
            <a:srgbClr val="0A3A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800"/>
          </a:p>
        </p:txBody>
      </p:sp>
      <p:sp>
        <p:nvSpPr>
          <p:cNvPr id="3085" name="Line 13"/>
          <p:cNvSpPr>
            <a:spLocks noChangeShapeType="1"/>
          </p:cNvSpPr>
          <p:nvPr/>
        </p:nvSpPr>
        <p:spPr bwMode="auto">
          <a:xfrm>
            <a:off x="0" y="6629400"/>
            <a:ext cx="12195175"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800"/>
          </a:p>
        </p:txBody>
      </p:sp>
      <p:pic>
        <p:nvPicPr>
          <p:cNvPr id="10" name="Picture 5" descr="logo">
            <a:extLst>
              <a:ext uri="{FF2B5EF4-FFF2-40B4-BE49-F238E27FC236}">
                <a16:creationId xmlns:a16="http://schemas.microsoft.com/office/drawing/2014/main" id="{55EACEA3-AA31-43F1-8C63-A44A4DDBDAA4}"/>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178803" y="442913"/>
            <a:ext cx="1655762" cy="538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34648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159085" y="233363"/>
            <a:ext cx="3053028" cy="6292850"/>
          </a:xfrm>
        </p:spPr>
        <p:txBody>
          <a:bodyPr vert="eaVert"/>
          <a:lstStyle/>
          <a:p>
            <a:r>
              <a:rPr lang="en-US"/>
              <a:t>Click to edit Master title style</a:t>
            </a:r>
            <a:endParaRPr lang="nl-NL"/>
          </a:p>
        </p:txBody>
      </p:sp>
      <p:sp>
        <p:nvSpPr>
          <p:cNvPr id="3" name="Tijdelijke aanduiding voor verticale tekst 2"/>
          <p:cNvSpPr>
            <a:spLocks noGrp="1"/>
          </p:cNvSpPr>
          <p:nvPr>
            <p:ph type="body" orient="vert" idx="1"/>
          </p:nvPr>
        </p:nvSpPr>
        <p:spPr>
          <a:xfrm>
            <a:off x="-4234" y="233363"/>
            <a:ext cx="8960066" cy="6292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90863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hasCustomPrompt="1"/>
          </p:nvPr>
        </p:nvSpPr>
        <p:spPr/>
        <p:txBody>
          <a:bodyPr/>
          <a:lstStyle>
            <a:lvl4pPr marL="1431925" indent="-350838">
              <a:buFont typeface="Wingdings" panose="05000000000000000000" pitchFamily="2" charset="2"/>
              <a:buChar char="Ø"/>
              <a:defRPr sz="1400" b="0"/>
            </a:lvl4pPr>
            <a:lvl5pPr marL="1792288" indent="-360363">
              <a:defRPr sz="1200" b="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5269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335" y="4408489"/>
            <a:ext cx="10365899" cy="1362075"/>
          </a:xfrm>
        </p:spPr>
        <p:txBody>
          <a:bodyPr anchor="t"/>
          <a:lstStyle>
            <a:lvl1pPr algn="l">
              <a:defRPr sz="4000" b="1" cap="all"/>
            </a:lvl1pPr>
          </a:lstStyle>
          <a:p>
            <a:r>
              <a:rPr lang="en-US"/>
              <a:t>Click to edit Master title style</a:t>
            </a:r>
            <a:endParaRPr lang="nl-NL"/>
          </a:p>
        </p:txBody>
      </p:sp>
      <p:sp>
        <p:nvSpPr>
          <p:cNvPr id="3" name="Tijdelijke aanduiding voor tekst 2"/>
          <p:cNvSpPr>
            <a:spLocks noGrp="1"/>
          </p:cNvSpPr>
          <p:nvPr>
            <p:ph type="body" idx="1"/>
          </p:nvPr>
        </p:nvSpPr>
        <p:spPr>
          <a:xfrm>
            <a:off x="963335" y="2906714"/>
            <a:ext cx="10365899" cy="1501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8444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sz="half" idx="1"/>
          </p:nvPr>
        </p:nvSpPr>
        <p:spPr>
          <a:xfrm>
            <a:off x="527188" y="1412875"/>
            <a:ext cx="5564049"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inhoud 3"/>
          <p:cNvSpPr>
            <a:spLocks noGrp="1"/>
          </p:cNvSpPr>
          <p:nvPr>
            <p:ph sz="half" idx="2"/>
          </p:nvPr>
        </p:nvSpPr>
        <p:spPr>
          <a:xfrm>
            <a:off x="6294490" y="1412875"/>
            <a:ext cx="5566165"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5803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759" y="274638"/>
            <a:ext cx="10975658" cy="1143000"/>
          </a:xfrm>
        </p:spPr>
        <p:txBody>
          <a:bodyPr/>
          <a:lstStyle>
            <a:lvl1pPr>
              <a:defRPr/>
            </a:lvl1pPr>
          </a:lstStyle>
          <a:p>
            <a:r>
              <a:rPr lang="en-US"/>
              <a:t>Click to edit Master title style</a:t>
            </a:r>
            <a:endParaRPr lang="nl-NL"/>
          </a:p>
        </p:txBody>
      </p:sp>
      <p:sp>
        <p:nvSpPr>
          <p:cNvPr id="3" name="Tijdelijke aanduiding voor tekst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609759" y="2174876"/>
            <a:ext cx="5388320"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194980" y="2174876"/>
            <a:ext cx="5390437"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83675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4766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44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759" y="273050"/>
            <a:ext cx="4012129" cy="1162050"/>
          </a:xfrm>
        </p:spPr>
        <p:txBody>
          <a:bodyPr anchor="b"/>
          <a:lstStyle>
            <a:lvl1pPr algn="l">
              <a:defRPr sz="2000" b="1"/>
            </a:lvl1pPr>
          </a:lstStyle>
          <a:p>
            <a:r>
              <a:rPr lang="en-US"/>
              <a:t>Click to edit Master title style</a:t>
            </a:r>
            <a:endParaRPr lang="nl-NL"/>
          </a:p>
        </p:txBody>
      </p:sp>
      <p:sp>
        <p:nvSpPr>
          <p:cNvPr id="3" name="Tijdelijke aanduiding voor inhoud 2"/>
          <p:cNvSpPr>
            <a:spLocks noGrp="1"/>
          </p:cNvSpPr>
          <p:nvPr>
            <p:ph idx="1"/>
          </p:nvPr>
        </p:nvSpPr>
        <p:spPr>
          <a:xfrm>
            <a:off x="4767974" y="273050"/>
            <a:ext cx="6817442" cy="5854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609759" y="1435100"/>
            <a:ext cx="4012129" cy="4692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954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90340" y="4802189"/>
            <a:ext cx="7317105" cy="566737"/>
          </a:xfrm>
        </p:spPr>
        <p:txBody>
          <a:bodyPr anchor="b"/>
          <a:lstStyle>
            <a:lvl1pPr algn="l">
              <a:defRPr sz="2000" b="1"/>
            </a:lvl1pPr>
          </a:lstStyle>
          <a:p>
            <a:r>
              <a:rPr lang="en-US"/>
              <a:t>Click to edit Master title style</a:t>
            </a:r>
            <a:endParaRPr lang="nl-NL"/>
          </a:p>
        </p:txBody>
      </p:sp>
      <p:sp>
        <p:nvSpPr>
          <p:cNvPr id="3" name="Tijdelijke aanduiding voor afbeelding 2"/>
          <p:cNvSpPr>
            <a:spLocks noGrp="1"/>
          </p:cNvSpPr>
          <p:nvPr>
            <p:ph type="pic" idx="1"/>
          </p:nvPr>
        </p:nvSpPr>
        <p:spPr>
          <a:xfrm>
            <a:off x="2390340" y="612775"/>
            <a:ext cx="7317105" cy="4116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4" name="Tijdelijke aanduiding voor tekst 3"/>
          <p:cNvSpPr>
            <a:spLocks noGrp="1"/>
          </p:cNvSpPr>
          <p:nvPr>
            <p:ph type="body" sz="half" idx="2"/>
          </p:nvPr>
        </p:nvSpPr>
        <p:spPr>
          <a:xfrm>
            <a:off x="2390340" y="5368926"/>
            <a:ext cx="731710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469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34" y="233363"/>
            <a:ext cx="12216347" cy="989012"/>
          </a:xfrm>
          <a:prstGeom prst="rect">
            <a:avLst/>
          </a:prstGeom>
          <a:solidFill>
            <a:srgbClr val="A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nl-NL"/>
              <a:t>Klik om titel te bewerken</a:t>
            </a:r>
          </a:p>
        </p:txBody>
      </p:sp>
      <p:sp>
        <p:nvSpPr>
          <p:cNvPr id="1027" name="Rectangle 3"/>
          <p:cNvSpPr>
            <a:spLocks noGrp="1" noChangeArrowheads="1"/>
          </p:cNvSpPr>
          <p:nvPr>
            <p:ph type="body" idx="1"/>
          </p:nvPr>
        </p:nvSpPr>
        <p:spPr bwMode="auto">
          <a:xfrm>
            <a:off x="408955" y="1412875"/>
            <a:ext cx="11403075"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nl-NL"/>
              <a:t>Klik om modeltekst te bewerken</a:t>
            </a:r>
          </a:p>
          <a:p>
            <a:pPr lvl="1"/>
            <a:r>
              <a:rPr lang="nl-NL"/>
              <a:t>Tweede niveau</a:t>
            </a:r>
          </a:p>
          <a:p>
            <a:pPr lvl="2"/>
            <a:endParaRPr lang="nl-NL"/>
          </a:p>
        </p:txBody>
      </p:sp>
      <p:sp>
        <p:nvSpPr>
          <p:cNvPr id="1032" name="Rectangle 8"/>
          <p:cNvSpPr>
            <a:spLocks noChangeArrowheads="1"/>
          </p:cNvSpPr>
          <p:nvPr/>
        </p:nvSpPr>
        <p:spPr bwMode="auto">
          <a:xfrm>
            <a:off x="0" y="0"/>
            <a:ext cx="12195175" cy="152400"/>
          </a:xfrm>
          <a:prstGeom prst="rect">
            <a:avLst/>
          </a:prstGeom>
          <a:solidFill>
            <a:srgbClr val="0A3A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800"/>
          </a:p>
        </p:txBody>
      </p:sp>
      <p:sp>
        <p:nvSpPr>
          <p:cNvPr id="1033" name="Line 9"/>
          <p:cNvSpPr>
            <a:spLocks noChangeShapeType="1"/>
          </p:cNvSpPr>
          <p:nvPr/>
        </p:nvSpPr>
        <p:spPr bwMode="auto">
          <a:xfrm>
            <a:off x="0" y="228600"/>
            <a:ext cx="12195175" cy="0"/>
          </a:xfrm>
          <a:prstGeom prst="line">
            <a:avLst/>
          </a:prstGeom>
          <a:noFill/>
          <a:ln w="12700">
            <a:solidFill>
              <a:srgbClr val="FF0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800"/>
          </a:p>
        </p:txBody>
      </p:sp>
      <p:sp>
        <p:nvSpPr>
          <p:cNvPr id="1034" name="Rectangle 10"/>
          <p:cNvSpPr>
            <a:spLocks noChangeArrowheads="1"/>
          </p:cNvSpPr>
          <p:nvPr/>
        </p:nvSpPr>
        <p:spPr bwMode="auto">
          <a:xfrm>
            <a:off x="0" y="6781800"/>
            <a:ext cx="12195175" cy="76200"/>
          </a:xfrm>
          <a:prstGeom prst="rect">
            <a:avLst/>
          </a:prstGeom>
          <a:solidFill>
            <a:srgbClr val="0A3A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800"/>
          </a:p>
        </p:txBody>
      </p:sp>
      <p:sp>
        <p:nvSpPr>
          <p:cNvPr id="1035" name="Line 11"/>
          <p:cNvSpPr>
            <a:spLocks noChangeShapeType="1"/>
          </p:cNvSpPr>
          <p:nvPr/>
        </p:nvSpPr>
        <p:spPr bwMode="auto">
          <a:xfrm>
            <a:off x="0" y="6629400"/>
            <a:ext cx="12195175"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800"/>
          </a:p>
        </p:txBody>
      </p:sp>
      <p:sp>
        <p:nvSpPr>
          <p:cNvPr id="11" name="Rechthoek 10"/>
          <p:cNvSpPr/>
          <p:nvPr userDrawn="1"/>
        </p:nvSpPr>
        <p:spPr bwMode="auto">
          <a:xfrm>
            <a:off x="383145" y="6607314"/>
            <a:ext cx="6626461" cy="216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horz" wrap="square" lIns="93600" tIns="46800" rIns="93600" bIns="468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lvl="0"/>
            <a:r>
              <a:rPr lang="fr-BE" sz="900">
                <a:solidFill>
                  <a:srgbClr val="0A3A88"/>
                </a:solidFill>
                <a:sym typeface="Symbol" pitchFamily="18" charset="2"/>
              </a:rPr>
              <a:t> Buck Consultants International, 2024</a:t>
            </a:r>
          </a:p>
        </p:txBody>
      </p:sp>
      <p:sp>
        <p:nvSpPr>
          <p:cNvPr id="12" name="Rechthoek 11"/>
          <p:cNvSpPr/>
          <p:nvPr userDrawn="1"/>
        </p:nvSpPr>
        <p:spPr bwMode="auto">
          <a:xfrm>
            <a:off x="10707742" y="6598170"/>
            <a:ext cx="1104288" cy="216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horz" wrap="square" lIns="93600" tIns="46800" rIns="93600" bIns="4680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12209B4-050A-4D32-B5B5-1D50896D5F01}" type="slidenum">
              <a:rPr kumimoji="0" lang="fr-FR" sz="1000" b="1" i="0" u="none" strike="noStrike" kern="1200" cap="none" spc="0" normalizeH="0" baseline="0" noProof="0" smtClean="0">
                <a:ln>
                  <a:noFill/>
                </a:ln>
                <a:solidFill>
                  <a:srgbClr val="0A3A88"/>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‹nr.›</a:t>
            </a:fld>
            <a:endParaRPr kumimoji="0" lang="fr-FR" sz="1000" b="1" i="0" u="none" strike="noStrike" kern="1200" cap="none" spc="0" normalizeH="0" baseline="0" noProof="0">
              <a:ln>
                <a:noFill/>
              </a:ln>
              <a:solidFill>
                <a:srgbClr val="0A3A88"/>
              </a:solidFill>
              <a:effectLst/>
              <a:uLnTx/>
              <a:uFillTx/>
              <a:latin typeface="Arial" charset="0"/>
              <a:ea typeface="+mn-ea"/>
              <a:cs typeface="+mn-cs"/>
            </a:endParaRPr>
          </a:p>
        </p:txBody>
      </p:sp>
      <p:pic>
        <p:nvPicPr>
          <p:cNvPr id="14" name="Picture 5" descr="logo">
            <a:extLst>
              <a:ext uri="{FF2B5EF4-FFF2-40B4-BE49-F238E27FC236}">
                <a16:creationId xmlns:a16="http://schemas.microsoft.com/office/drawing/2014/main" id="{5857B25D-0E15-424F-AE39-9993E891B910}"/>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178803" y="442913"/>
            <a:ext cx="1655762" cy="5381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marL="895350" indent="-493713" algn="l" rtl="0" eaLnBrk="1" fontAlgn="base" hangingPunct="1">
        <a:spcBef>
          <a:spcPct val="0"/>
        </a:spcBef>
        <a:spcAft>
          <a:spcPct val="0"/>
        </a:spcAft>
        <a:tabLst>
          <a:tab pos="895350" algn="l"/>
        </a:tabLst>
        <a:defRPr sz="3200" b="1">
          <a:solidFill>
            <a:srgbClr val="0A3A88"/>
          </a:solidFill>
          <a:latin typeface="+mj-lt"/>
          <a:ea typeface="+mj-ea"/>
          <a:cs typeface="+mj-cs"/>
        </a:defRPr>
      </a:lvl1pPr>
      <a:lvl2pPr marL="895350" indent="-493713" algn="l" rtl="0" eaLnBrk="1" fontAlgn="base" hangingPunct="1">
        <a:spcBef>
          <a:spcPct val="0"/>
        </a:spcBef>
        <a:spcAft>
          <a:spcPct val="0"/>
        </a:spcAft>
        <a:tabLst>
          <a:tab pos="895350" algn="l"/>
        </a:tabLst>
        <a:defRPr sz="3200" b="1">
          <a:solidFill>
            <a:srgbClr val="0A3A88"/>
          </a:solidFill>
          <a:latin typeface="Arial" charset="0"/>
        </a:defRPr>
      </a:lvl2pPr>
      <a:lvl3pPr marL="895350" indent="-493713" algn="l" rtl="0" eaLnBrk="1" fontAlgn="base" hangingPunct="1">
        <a:spcBef>
          <a:spcPct val="0"/>
        </a:spcBef>
        <a:spcAft>
          <a:spcPct val="0"/>
        </a:spcAft>
        <a:tabLst>
          <a:tab pos="895350" algn="l"/>
        </a:tabLst>
        <a:defRPr sz="3200" b="1">
          <a:solidFill>
            <a:srgbClr val="0A3A88"/>
          </a:solidFill>
          <a:latin typeface="Arial" charset="0"/>
        </a:defRPr>
      </a:lvl3pPr>
      <a:lvl4pPr marL="895350" indent="-493713" algn="l" rtl="0" eaLnBrk="1" fontAlgn="base" hangingPunct="1">
        <a:spcBef>
          <a:spcPct val="0"/>
        </a:spcBef>
        <a:spcAft>
          <a:spcPct val="0"/>
        </a:spcAft>
        <a:tabLst>
          <a:tab pos="895350" algn="l"/>
        </a:tabLst>
        <a:defRPr sz="3200" b="1">
          <a:solidFill>
            <a:srgbClr val="0A3A88"/>
          </a:solidFill>
          <a:latin typeface="Arial" charset="0"/>
        </a:defRPr>
      </a:lvl4pPr>
      <a:lvl5pPr marL="895350" indent="-493713" algn="l" rtl="0" eaLnBrk="1" fontAlgn="base" hangingPunct="1">
        <a:spcBef>
          <a:spcPct val="0"/>
        </a:spcBef>
        <a:spcAft>
          <a:spcPct val="0"/>
        </a:spcAft>
        <a:tabLst>
          <a:tab pos="895350" algn="l"/>
        </a:tabLst>
        <a:defRPr sz="3200" b="1">
          <a:solidFill>
            <a:srgbClr val="0A3A88"/>
          </a:solidFill>
          <a:latin typeface="Arial" charset="0"/>
        </a:defRPr>
      </a:lvl5pPr>
      <a:lvl6pPr marL="1352550" indent="-493713" algn="l" rtl="0" eaLnBrk="1" fontAlgn="base" hangingPunct="1">
        <a:spcBef>
          <a:spcPct val="0"/>
        </a:spcBef>
        <a:spcAft>
          <a:spcPct val="0"/>
        </a:spcAft>
        <a:tabLst>
          <a:tab pos="895350" algn="l"/>
        </a:tabLst>
        <a:defRPr sz="3200" b="1">
          <a:solidFill>
            <a:srgbClr val="0A3A88"/>
          </a:solidFill>
          <a:latin typeface="Arial" charset="0"/>
        </a:defRPr>
      </a:lvl6pPr>
      <a:lvl7pPr marL="1809750" indent="-493713" algn="l" rtl="0" eaLnBrk="1" fontAlgn="base" hangingPunct="1">
        <a:spcBef>
          <a:spcPct val="0"/>
        </a:spcBef>
        <a:spcAft>
          <a:spcPct val="0"/>
        </a:spcAft>
        <a:tabLst>
          <a:tab pos="895350" algn="l"/>
        </a:tabLst>
        <a:defRPr sz="3200" b="1">
          <a:solidFill>
            <a:srgbClr val="0A3A88"/>
          </a:solidFill>
          <a:latin typeface="Arial" charset="0"/>
        </a:defRPr>
      </a:lvl7pPr>
      <a:lvl8pPr marL="2266950" indent="-493713" algn="l" rtl="0" eaLnBrk="1" fontAlgn="base" hangingPunct="1">
        <a:spcBef>
          <a:spcPct val="0"/>
        </a:spcBef>
        <a:spcAft>
          <a:spcPct val="0"/>
        </a:spcAft>
        <a:tabLst>
          <a:tab pos="895350" algn="l"/>
        </a:tabLst>
        <a:defRPr sz="3200" b="1">
          <a:solidFill>
            <a:srgbClr val="0A3A88"/>
          </a:solidFill>
          <a:latin typeface="Arial" charset="0"/>
        </a:defRPr>
      </a:lvl8pPr>
      <a:lvl9pPr marL="2724150" indent="-493713" algn="l" rtl="0" eaLnBrk="1" fontAlgn="base" hangingPunct="1">
        <a:spcBef>
          <a:spcPct val="0"/>
        </a:spcBef>
        <a:spcAft>
          <a:spcPct val="0"/>
        </a:spcAft>
        <a:tabLst>
          <a:tab pos="895350" algn="l"/>
        </a:tabLst>
        <a:defRPr sz="3200" b="1">
          <a:solidFill>
            <a:srgbClr val="0A3A88"/>
          </a:solidFill>
          <a:latin typeface="Arial" charset="0"/>
        </a:defRPr>
      </a:lvl9pPr>
    </p:titleStyle>
    <p:body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962150" indent="-228600" algn="l" rtl="0" eaLnBrk="1" fontAlgn="base" hangingPunct="1">
        <a:spcBef>
          <a:spcPct val="20000"/>
        </a:spcBef>
        <a:spcAft>
          <a:spcPct val="0"/>
        </a:spcAft>
        <a:buChar char="–"/>
        <a:defRPr sz="2000" b="1">
          <a:solidFill>
            <a:schemeClr val="tx1"/>
          </a:solidFill>
          <a:latin typeface="+mn-lt"/>
        </a:defRPr>
      </a:lvl4pPr>
      <a:lvl5pPr marL="2381250" indent="-228600" algn="l" rtl="0" eaLnBrk="1" fontAlgn="base" hangingPunct="1">
        <a:spcBef>
          <a:spcPct val="20000"/>
        </a:spcBef>
        <a:spcAft>
          <a:spcPct val="0"/>
        </a:spcAft>
        <a:buChar char="•"/>
        <a:defRPr sz="2000" b="1">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2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opwegnaarzes.nl/"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16.svg"/><Relationship Id="rId18" Type="http://schemas.openxmlformats.org/officeDocument/2006/relationships/image" Target="../media/image51.png"/><Relationship Id="rId26" Type="http://schemas.openxmlformats.org/officeDocument/2006/relationships/image" Target="../media/image68.png"/><Relationship Id="rId21" Type="http://schemas.openxmlformats.org/officeDocument/2006/relationships/image" Target="../media/image54.svg"/><Relationship Id="rId34" Type="http://schemas.openxmlformats.org/officeDocument/2006/relationships/hyperlink" Target="https://gemeente.leiden.nl/projecten/4164-2/hulp-bij-de-overstap-naar-zero-emissie-stadslogistiek/" TargetMode="External"/><Relationship Id="rId7" Type="http://schemas.openxmlformats.org/officeDocument/2006/relationships/image" Target="../media/image74.svg"/><Relationship Id="rId12" Type="http://schemas.openxmlformats.org/officeDocument/2006/relationships/image" Target="../media/image15.png"/><Relationship Id="rId17" Type="http://schemas.openxmlformats.org/officeDocument/2006/relationships/image" Target="../media/image78.svg"/><Relationship Id="rId25" Type="http://schemas.openxmlformats.org/officeDocument/2006/relationships/image" Target="../media/image94.svg"/><Relationship Id="rId33" Type="http://schemas.openxmlformats.org/officeDocument/2006/relationships/hyperlink" Target="https://ondernemen.ede.nl/zes-loket/contact#:~:text=Voor%20al%20je%20vragen%20of,naar%20zes%40ede.nl." TargetMode="External"/><Relationship Id="rId38" Type="http://schemas.openxmlformats.org/officeDocument/2006/relationships/image" Target="../media/image95.png"/><Relationship Id="rId2" Type="http://schemas.openxmlformats.org/officeDocument/2006/relationships/image" Target="../media/image37.png"/><Relationship Id="rId16" Type="http://schemas.openxmlformats.org/officeDocument/2006/relationships/image" Target="../media/image77.png"/><Relationship Id="rId20" Type="http://schemas.openxmlformats.org/officeDocument/2006/relationships/image" Target="../media/image53.png"/><Relationship Id="rId29" Type="http://schemas.openxmlformats.org/officeDocument/2006/relationships/image" Target="../media/image62.sv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6.svg"/><Relationship Id="rId24" Type="http://schemas.openxmlformats.org/officeDocument/2006/relationships/image" Target="../media/image80.png"/><Relationship Id="rId32" Type="http://schemas.openxmlformats.org/officeDocument/2006/relationships/hyperlink" Target="https://doehetzero.nl/afspraak-met-logistiek-adviseur-dordrecht/" TargetMode="External"/><Relationship Id="rId37" Type="http://schemas.openxmlformats.org/officeDocument/2006/relationships/hyperlink" Target="https://www.opwegnaarzes.nl/persoonlijk-advies" TargetMode="External"/><Relationship Id="rId5" Type="http://schemas.openxmlformats.org/officeDocument/2006/relationships/image" Target="../media/image22.svg"/><Relationship Id="rId15" Type="http://schemas.openxmlformats.org/officeDocument/2006/relationships/image" Target="../media/image49.svg"/><Relationship Id="rId23" Type="http://schemas.openxmlformats.org/officeDocument/2006/relationships/image" Target="../media/image79.svg"/><Relationship Id="rId28" Type="http://schemas.openxmlformats.org/officeDocument/2006/relationships/image" Target="../media/image61.png"/><Relationship Id="rId36" Type="http://schemas.openxmlformats.org/officeDocument/2006/relationships/hyperlink" Target="https://www.venlo.nl/zero-emissiezone-bestel-en-vrachtautos#gratis-logistiek-advies-6540" TargetMode="External"/><Relationship Id="rId10" Type="http://schemas.openxmlformats.org/officeDocument/2006/relationships/image" Target="../media/image11.png"/><Relationship Id="rId19" Type="http://schemas.openxmlformats.org/officeDocument/2006/relationships/image" Target="../media/image67.svg"/><Relationship Id="rId31" Type="http://schemas.openxmlformats.org/officeDocument/2006/relationships/hyperlink" Target="https://logistiek070.com/adviesgesprek/" TargetMode="External"/><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48.png"/><Relationship Id="rId22" Type="http://schemas.openxmlformats.org/officeDocument/2006/relationships/image" Target="../media/image55.png"/><Relationship Id="rId27" Type="http://schemas.openxmlformats.org/officeDocument/2006/relationships/image" Target="../media/image69.svg"/><Relationship Id="rId30" Type="http://schemas.openxmlformats.org/officeDocument/2006/relationships/hyperlink" Target="https://doehetzero.nl/afspraak-met-logistiek-adviseur-delft/" TargetMode="External"/><Relationship Id="rId35" Type="http://schemas.openxmlformats.org/officeDocument/2006/relationships/hyperlink" Target="https://www.nijmegen.nl/over-de-gemeente/plannen/invoering-zero-emissiezones/#c16724" TargetMode="External"/><Relationship Id="rId8" Type="http://schemas.openxmlformats.org/officeDocument/2006/relationships/image" Target="../media/image25.png"/><Relationship Id="rId3" Type="http://schemas.openxmlformats.org/officeDocument/2006/relationships/image" Target="../media/image38.svg"/></Relationships>
</file>

<file path=ppt/slides/_rels/slide11.xml.rels><?xml version="1.0" encoding="UTF-8" standalone="yes"?>
<Relationships xmlns="http://schemas.openxmlformats.org/package/2006/relationships"><Relationship Id="rId13" Type="http://schemas.openxmlformats.org/officeDocument/2006/relationships/image" Target="../media/image16.svg"/><Relationship Id="rId18" Type="http://schemas.openxmlformats.org/officeDocument/2006/relationships/image" Target="../media/image86.png"/><Relationship Id="rId26" Type="http://schemas.openxmlformats.org/officeDocument/2006/relationships/image" Target="../media/image68.png"/><Relationship Id="rId39" Type="http://schemas.openxmlformats.org/officeDocument/2006/relationships/hyperlink" Target="https://www.google.com/url?sa=t&amp;rct=j&amp;q=&amp;esrc=s&amp;source=web&amp;cd=&amp;ved=2ahUKEwiPkoyehrqFAxXgg_0HHaLbAdcQFnoECA8QAQ&amp;url=https%3A%2F%2Fgouda.bestuurlijkeinformatie.nl%2FDocument%2FView%2Fcbe53588-a0d4-4a5d-b6b8-77c040cb97c1&amp;usg=AOvVaw35aW-qSs5l1oaZvlf-xctQ&amp;opi=89978449" TargetMode="External"/><Relationship Id="rId21" Type="http://schemas.openxmlformats.org/officeDocument/2006/relationships/image" Target="../media/image54.svg"/><Relationship Id="rId34" Type="http://schemas.openxmlformats.org/officeDocument/2006/relationships/hyperlink" Target="https://logistiek010.nl/app/uploads/2021/03/Convenant_ZES.pdf" TargetMode="External"/><Relationship Id="rId42" Type="http://schemas.openxmlformats.org/officeDocument/2006/relationships/image" Target="../media/image96.jpeg"/><Relationship Id="rId7" Type="http://schemas.openxmlformats.org/officeDocument/2006/relationships/image" Target="../media/image74.svg"/><Relationship Id="rId2" Type="http://schemas.openxmlformats.org/officeDocument/2006/relationships/image" Target="../media/image37.png"/><Relationship Id="rId16" Type="http://schemas.openxmlformats.org/officeDocument/2006/relationships/image" Target="../media/image77.png"/><Relationship Id="rId20" Type="http://schemas.openxmlformats.org/officeDocument/2006/relationships/image" Target="../media/image53.png"/><Relationship Id="rId29" Type="http://schemas.openxmlformats.org/officeDocument/2006/relationships/image" Target="../media/image62.svg"/><Relationship Id="rId41" Type="http://schemas.openxmlformats.org/officeDocument/2006/relationships/hyperlink" Target="https://assets.plaece.nl/kuma-tilburg-makeit/uploads/media/60b8e5b929191/05-koersdocument-tilburg-circulair-2021-2025.pdf?token=/uploads/media/60b8e5b929191/05-koersdocument-tilburg-circulair-2021-2025.pdf" TargetMode="Externa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45.svg"/><Relationship Id="rId24" Type="http://schemas.openxmlformats.org/officeDocument/2006/relationships/image" Target="../media/image80.png"/><Relationship Id="rId32" Type="http://schemas.openxmlformats.org/officeDocument/2006/relationships/hyperlink" Target="https://www.eindhoven.nl/projecten/zero-emissiezone/stadslogistiek" TargetMode="External"/><Relationship Id="rId37" Type="http://schemas.openxmlformats.org/officeDocument/2006/relationships/hyperlink" Target="https://www.nijmegen.nl/over-de-gemeente/plannen/schone-lucht/" TargetMode="External"/><Relationship Id="rId40" Type="http://schemas.openxmlformats.org/officeDocument/2006/relationships/hyperlink" Target="https://www.maastrichtbeleid.nl/beleidsinformatie/Raadsvoorstel/2021/Raadsvoorstel%2017-2021%20-%20Zero%20Emissiezone%20Stadslogistiek/Bijlage%202a%20-%20Implementatieplan%20ZES-volledig%202021.01.28DEF.pdf" TargetMode="External"/><Relationship Id="rId5" Type="http://schemas.openxmlformats.org/officeDocument/2006/relationships/image" Target="../media/image40.svg"/><Relationship Id="rId15" Type="http://schemas.openxmlformats.org/officeDocument/2006/relationships/image" Target="../media/image85.svg"/><Relationship Id="rId23" Type="http://schemas.openxmlformats.org/officeDocument/2006/relationships/image" Target="../media/image91.svg"/><Relationship Id="rId28" Type="http://schemas.openxmlformats.org/officeDocument/2006/relationships/image" Target="../media/image61.png"/><Relationship Id="rId36" Type="http://schemas.openxmlformats.org/officeDocument/2006/relationships/hyperlink" Target="https://www.google.com/url?sa=t&amp;rct=j&amp;q=&amp;esrc=s&amp;source=web&amp;cd=&amp;ved=2ahUKEwjj2LHKrbqFAxWsi_0HHbkIACcQFnoECBMQAQ&amp;url=https%3A%2F%2Fwww.klimaatakkoord.nl%2Fbinaries%2Fklimaatakkoord%2Fdocumenten%2Fpublicaties%2F2020%2F03%2F06%2Froutekaart-amsterdam%2FF%2B-%2B01%2BDuurzaamheid%2Ben%2BCirculaire%2BEconomie%2B%252829%2529%2B1.%2BRoutekaart%2BAmsterdam%2BKlim.pdf&amp;usg=AOvVaw05VXmTtIlAnqFP-r-KGdiL&amp;opi=89978449" TargetMode="External"/><Relationship Id="rId10" Type="http://schemas.openxmlformats.org/officeDocument/2006/relationships/image" Target="../media/image44.png"/><Relationship Id="rId19" Type="http://schemas.openxmlformats.org/officeDocument/2006/relationships/image" Target="../media/image87.svg"/><Relationship Id="rId31" Type="http://schemas.openxmlformats.org/officeDocument/2006/relationships/hyperlink" Target="https://ede.raadsinformatie.nl/document/10802290/2/Bijlage%2005%20-%20Actieplan%20Zero%20Emissie%20Stadslogistiek" TargetMode="External"/><Relationship Id="rId4" Type="http://schemas.openxmlformats.org/officeDocument/2006/relationships/image" Target="../media/image39.png"/><Relationship Id="rId9" Type="http://schemas.openxmlformats.org/officeDocument/2006/relationships/image" Target="../media/image26.svg"/><Relationship Id="rId14" Type="http://schemas.openxmlformats.org/officeDocument/2006/relationships/image" Target="../media/image7.png"/><Relationship Id="rId22" Type="http://schemas.openxmlformats.org/officeDocument/2006/relationships/image" Target="../media/image90.png"/><Relationship Id="rId27" Type="http://schemas.openxmlformats.org/officeDocument/2006/relationships/image" Target="../media/image69.svg"/><Relationship Id="rId30" Type="http://schemas.openxmlformats.org/officeDocument/2006/relationships/hyperlink" Target="https://denhaag.raadsinformatie.nl/document/6255106/1/RIS299301_Bijlage#:~:text=In%20Den%20Haag%20werken%20de,te%20wonen%2C%20werken%20en%20recre%C3%ABren." TargetMode="External"/><Relationship Id="rId35" Type="http://schemas.openxmlformats.org/officeDocument/2006/relationships/hyperlink" Target="https://www.almere.nl/verkeer/uitstootvrije-zones" TargetMode="External"/><Relationship Id="rId43" Type="http://schemas.openxmlformats.org/officeDocument/2006/relationships/image" Target="../media/image97.jpeg"/><Relationship Id="rId8" Type="http://schemas.openxmlformats.org/officeDocument/2006/relationships/image" Target="../media/image25.png"/><Relationship Id="rId3" Type="http://schemas.openxmlformats.org/officeDocument/2006/relationships/image" Target="../media/image38.svg"/><Relationship Id="rId12" Type="http://schemas.openxmlformats.org/officeDocument/2006/relationships/image" Target="../media/image15.png"/><Relationship Id="rId17" Type="http://schemas.openxmlformats.org/officeDocument/2006/relationships/image" Target="../media/image78.svg"/><Relationship Id="rId25" Type="http://schemas.openxmlformats.org/officeDocument/2006/relationships/image" Target="../media/image94.svg"/><Relationship Id="rId33" Type="http://schemas.openxmlformats.org/officeDocument/2006/relationships/hyperlink" Target="https://gemeente.groningen.nl/aanpak-binnenstad-groningen" TargetMode="External"/><Relationship Id="rId38" Type="http://schemas.openxmlformats.org/officeDocument/2006/relationships/hyperlink" Target="https://www.google.com/url?sa=t&amp;rct=j&amp;q=&amp;esrc=s&amp;source=web&amp;cd=&amp;ved=2ahUKEwiYgPbIrbyFAxX63AIHHSclDWkQFnoECA4QAw&amp;url=https%3A%2F%2Fwww.deventer.nl%2Fdocumenten-verkeer-amp-vervoer%2Fuitvoeringsplan-duurzame-mobiliteit-deventer%23%3A~%3Atext%3DDe%2520ambitie%2520van%2520dit%2520Uitvoeringsplan%2Cmobiliteit%2520van%2520Deventer%2520te%2520bevorderen.&amp;usg=AOvVaw1dWHdilVP9VMWMsHHhdt09&amp;opi=89978449" TargetMode="External"/></Relationships>
</file>

<file path=ppt/slides/_rels/slide12.xml.rels><?xml version="1.0" encoding="UTF-8" standalone="yes"?>
<Relationships xmlns="http://schemas.openxmlformats.org/package/2006/relationships"><Relationship Id="rId13" Type="http://schemas.openxmlformats.org/officeDocument/2006/relationships/image" Target="../media/image16.svg"/><Relationship Id="rId18" Type="http://schemas.openxmlformats.org/officeDocument/2006/relationships/image" Target="../media/image86.png"/><Relationship Id="rId26" Type="http://schemas.openxmlformats.org/officeDocument/2006/relationships/image" Target="../media/image68.png"/><Relationship Id="rId21" Type="http://schemas.openxmlformats.org/officeDocument/2006/relationships/image" Target="../media/image54.svg"/><Relationship Id="rId34" Type="http://schemas.openxmlformats.org/officeDocument/2006/relationships/hyperlink" Target="https://www.alphenaandenrijn.nl/Website_duurzaamheid/Of_zocht_u/Duurzaamheidsprogramma#:~:text=Een%20investering%20in%20een%20duurzame,toekomst%20voor%20de%20volgende%20generaties." TargetMode="External"/><Relationship Id="rId7" Type="http://schemas.openxmlformats.org/officeDocument/2006/relationships/image" Target="../media/image74.svg"/><Relationship Id="rId12" Type="http://schemas.openxmlformats.org/officeDocument/2006/relationships/image" Target="../media/image15.png"/><Relationship Id="rId17" Type="http://schemas.openxmlformats.org/officeDocument/2006/relationships/image" Target="../media/image78.svg"/><Relationship Id="rId25" Type="http://schemas.openxmlformats.org/officeDocument/2006/relationships/image" Target="../media/image58.svg"/><Relationship Id="rId33" Type="http://schemas.openxmlformats.org/officeDocument/2006/relationships/hyperlink" Target="https://gemeente.groningen.nl/groningen-goed-op-weg" TargetMode="External"/><Relationship Id="rId2" Type="http://schemas.openxmlformats.org/officeDocument/2006/relationships/image" Target="../media/image17.png"/><Relationship Id="rId16" Type="http://schemas.openxmlformats.org/officeDocument/2006/relationships/image" Target="../media/image77.png"/><Relationship Id="rId20" Type="http://schemas.openxmlformats.org/officeDocument/2006/relationships/image" Target="../media/image53.png"/><Relationship Id="rId29" Type="http://schemas.openxmlformats.org/officeDocument/2006/relationships/image" Target="../media/image62.sv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45.svg"/><Relationship Id="rId24" Type="http://schemas.openxmlformats.org/officeDocument/2006/relationships/image" Target="../media/image57.png"/><Relationship Id="rId32" Type="http://schemas.openxmlformats.org/officeDocument/2006/relationships/hyperlink" Target="https://utrecht.bestuurlijkeinformatie.nl/Reports/Item/20718e1c-5108-4413-8ec1-a5e5d893b54e" TargetMode="External"/><Relationship Id="rId37" Type="http://schemas.openxmlformats.org/officeDocument/2006/relationships/image" Target="../media/image99.jpeg"/><Relationship Id="rId5" Type="http://schemas.openxmlformats.org/officeDocument/2006/relationships/image" Target="../media/image40.svg"/><Relationship Id="rId15" Type="http://schemas.openxmlformats.org/officeDocument/2006/relationships/image" Target="../media/image85.svg"/><Relationship Id="rId23" Type="http://schemas.openxmlformats.org/officeDocument/2006/relationships/image" Target="../media/image79.svg"/><Relationship Id="rId28" Type="http://schemas.openxmlformats.org/officeDocument/2006/relationships/image" Target="../media/image61.png"/><Relationship Id="rId36" Type="http://schemas.openxmlformats.org/officeDocument/2006/relationships/image" Target="../media/image98.jpeg"/><Relationship Id="rId10" Type="http://schemas.openxmlformats.org/officeDocument/2006/relationships/image" Target="../media/image44.png"/><Relationship Id="rId19" Type="http://schemas.openxmlformats.org/officeDocument/2006/relationships/image" Target="../media/image87.svg"/><Relationship Id="rId31" Type="http://schemas.openxmlformats.org/officeDocument/2006/relationships/hyperlink" Target="https://www.arnhem.nl/stad_en_wijken/Duurzame_energie/duurzame_energie/Luchtkwaliteit/Luchtagenda_en_milieuzone" TargetMode="External"/><Relationship Id="rId4" Type="http://schemas.openxmlformats.org/officeDocument/2006/relationships/image" Target="../media/image39.png"/><Relationship Id="rId9" Type="http://schemas.openxmlformats.org/officeDocument/2006/relationships/image" Target="../media/image43.svg"/><Relationship Id="rId14" Type="http://schemas.openxmlformats.org/officeDocument/2006/relationships/image" Target="../media/image7.png"/><Relationship Id="rId22" Type="http://schemas.openxmlformats.org/officeDocument/2006/relationships/image" Target="../media/image55.png"/><Relationship Id="rId27" Type="http://schemas.openxmlformats.org/officeDocument/2006/relationships/image" Target="../media/image69.svg"/><Relationship Id="rId30" Type="http://schemas.openxmlformats.org/officeDocument/2006/relationships/hyperlink" Target="https://www.google.com/url?sa=t&amp;rct=j&amp;q=&amp;esrc=s&amp;source=web&amp;cd=&amp;ved=2ahUKEwjj2LHKrbqFAxWsi_0HHbkIACcQFnoECBMQAQ&amp;url=https%3A%2F%2Fwww.klimaatakkoord.nl%2Fbinaries%2Fklimaatakkoord%2Fdocumenten%2Fpublicaties%2F2020%2F03%2F06%2Froutekaart-amsterdam%2FF%2B-%2B01%2BDuurzaamheid%2Ben%2BCirculaire%2BEconomie%2B%252829%2529%2B1.%2BRoutekaart%2BAmsterdam%2BKlim.pdf&amp;usg=AOvVaw05VXmTtIlAnqFP-r-KGdiL&amp;opi=89978449" TargetMode="External"/><Relationship Id="rId35" Type="http://schemas.openxmlformats.org/officeDocument/2006/relationships/hyperlink" Target="https://kennis.zuid-holland.nl/onderzoeken/regionale-agenda-zero-emissie-stadslogistiek-zuid-holland/#:~:text=In%202025%20hebben%2030%E2%80%9340,volop%20mee%20aan%20het%20werk." TargetMode="External"/><Relationship Id="rId8" Type="http://schemas.openxmlformats.org/officeDocument/2006/relationships/image" Target="../media/image42.png"/><Relationship Id="rId3" Type="http://schemas.openxmlformats.org/officeDocument/2006/relationships/image" Target="../media/image18.svg"/></Relationships>
</file>

<file path=ppt/slides/_rels/slide13.xml.rels><?xml version="1.0" encoding="UTF-8" standalone="yes"?>
<Relationships xmlns="http://schemas.openxmlformats.org/package/2006/relationships"><Relationship Id="rId13" Type="http://schemas.openxmlformats.org/officeDocument/2006/relationships/image" Target="../media/image47.svg"/><Relationship Id="rId18" Type="http://schemas.openxmlformats.org/officeDocument/2006/relationships/image" Target="../media/image86.png"/><Relationship Id="rId26" Type="http://schemas.openxmlformats.org/officeDocument/2006/relationships/image" Target="../media/image59.png"/><Relationship Id="rId39" Type="http://schemas.openxmlformats.org/officeDocument/2006/relationships/image" Target="../media/image103.jpeg"/><Relationship Id="rId21" Type="http://schemas.openxmlformats.org/officeDocument/2006/relationships/image" Target="../media/image54.svg"/><Relationship Id="rId34" Type="http://schemas.openxmlformats.org/officeDocument/2006/relationships/hyperlink" Target="https://www.utrecht.nl/ondernemen/vergunningen-en-regels/goederenvervoer/slim-en-schoon-goederenvervoer/" TargetMode="External"/><Relationship Id="rId7" Type="http://schemas.openxmlformats.org/officeDocument/2006/relationships/image" Target="../media/image74.svg"/><Relationship Id="rId12" Type="http://schemas.openxmlformats.org/officeDocument/2006/relationships/image" Target="../media/image46.png"/><Relationship Id="rId17" Type="http://schemas.openxmlformats.org/officeDocument/2006/relationships/image" Target="../media/image78.svg"/><Relationship Id="rId25" Type="http://schemas.openxmlformats.org/officeDocument/2006/relationships/image" Target="../media/image101.svg"/><Relationship Id="rId33" Type="http://schemas.openxmlformats.org/officeDocument/2006/relationships/hyperlink" Target="https://logistiek010.nl/app/uploads/2021/03/Convenant_ZES.pdf" TargetMode="External"/><Relationship Id="rId38" Type="http://schemas.openxmlformats.org/officeDocument/2006/relationships/hyperlink" Target="https://www.maastrichtbeleid.nl/beleidsinformatie/Raadsvoorstel/2021/Raadsvoorstel%2017-2021%20-%20Zero%20Emissiezone%20Stadslogistiek/Bijlage%202a%20-%20Implementatieplan%20ZES-volledig%202021.01.28DEF.pdf" TargetMode="External"/><Relationship Id="rId2" Type="http://schemas.openxmlformats.org/officeDocument/2006/relationships/image" Target="../media/image17.png"/><Relationship Id="rId16" Type="http://schemas.openxmlformats.org/officeDocument/2006/relationships/image" Target="../media/image77.png"/><Relationship Id="rId20" Type="http://schemas.openxmlformats.org/officeDocument/2006/relationships/image" Target="../media/image53.png"/><Relationship Id="rId29" Type="http://schemas.openxmlformats.org/officeDocument/2006/relationships/image" Target="../media/image102.sv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6.svg"/><Relationship Id="rId24" Type="http://schemas.openxmlformats.org/officeDocument/2006/relationships/image" Target="../media/image57.png"/><Relationship Id="rId32" Type="http://schemas.openxmlformats.org/officeDocument/2006/relationships/hyperlink" Target="https://www.eindhoven.nl/projecten/zero-emissiezone/stadslogistiek#:~:text=Het%20gaat%20nadrukkelijk%20om%20een,subsidiebijdrage%20van%20%E2%82%AC%2020.000%2C%2D." TargetMode="External"/><Relationship Id="rId37" Type="http://schemas.openxmlformats.org/officeDocument/2006/relationships/hyperlink" Target="https://www.google.com/url?sa=t&amp;rct=j&amp;q=&amp;esrc=s&amp;source=web&amp;cd=&amp;ved=2ahUKEwiPkoyehrqFAxXgg_0HHaLbAdcQFnoECA8QAQ&amp;url=https%3A%2F%2Fgouda.bestuurlijkeinformatie.nl%2FDocument%2FView%2Fcbe53588-a0d4-4a5d-b6b8-77c040cb97c1&amp;usg=AOvVaw35aW-qSs5l1oaZvlf-xctQ&amp;opi=89978449" TargetMode="External"/><Relationship Id="rId40" Type="http://schemas.openxmlformats.org/officeDocument/2006/relationships/image" Target="../media/image104.jpeg"/><Relationship Id="rId5" Type="http://schemas.openxmlformats.org/officeDocument/2006/relationships/image" Target="../media/image22.svg"/><Relationship Id="rId15" Type="http://schemas.openxmlformats.org/officeDocument/2006/relationships/image" Target="../media/image85.svg"/><Relationship Id="rId23" Type="http://schemas.openxmlformats.org/officeDocument/2006/relationships/image" Target="../media/image79.svg"/><Relationship Id="rId28" Type="http://schemas.openxmlformats.org/officeDocument/2006/relationships/image" Target="../media/image61.png"/><Relationship Id="rId36" Type="http://schemas.openxmlformats.org/officeDocument/2006/relationships/hyperlink" Target="https://www.google.com/url?sa=t&amp;rct=j&amp;q=&amp;esrc=s&amp;source=web&amp;cd=&amp;ved=2ahUKEwjRq-Cen7qFAxXhhv0HHUHUAYcQFnoECBwQAQ&amp;url=https%3A%2F%2Fapi1.ibabs.eu%2Fpublicdownload.aspx%3Fsite%3Dzwolle%26id%3D62202&amp;usg=AOvVaw0SmpkDVPM-e4Cn1ch7OjDO&amp;opi=89978449" TargetMode="External"/><Relationship Id="rId10" Type="http://schemas.openxmlformats.org/officeDocument/2006/relationships/image" Target="../media/image11.png"/><Relationship Id="rId19" Type="http://schemas.openxmlformats.org/officeDocument/2006/relationships/image" Target="../media/image100.svg"/><Relationship Id="rId31" Type="http://schemas.openxmlformats.org/officeDocument/2006/relationships/hyperlink" Target="https://www.assen.nl/file/actualisatie-visie-energietransitie-assen-2030pdf#:~:text=We%20kiezen%20ervoor%20om%20in,neutraal%20te%20worden%20in%20Assen." TargetMode="External"/><Relationship Id="rId4" Type="http://schemas.openxmlformats.org/officeDocument/2006/relationships/image" Target="../media/image21.png"/><Relationship Id="rId9" Type="http://schemas.openxmlformats.org/officeDocument/2006/relationships/image" Target="../media/image43.svg"/><Relationship Id="rId14" Type="http://schemas.openxmlformats.org/officeDocument/2006/relationships/image" Target="../media/image7.png"/><Relationship Id="rId22" Type="http://schemas.openxmlformats.org/officeDocument/2006/relationships/image" Target="../media/image55.png"/><Relationship Id="rId27" Type="http://schemas.openxmlformats.org/officeDocument/2006/relationships/image" Target="../media/image60.svg"/><Relationship Id="rId30" Type="http://schemas.openxmlformats.org/officeDocument/2006/relationships/hyperlink" Target="https://www.google.com/url?sa=t&amp;rct=j&amp;q=&amp;esrc=s&amp;source=web&amp;cd=&amp;ved=2ahUKEwjj2LHKrbqFAxWsi_0HHbkIACcQFnoECBMQAQ&amp;url=https%3A%2F%2Fwww.klimaatakkoord.nl%2Fbinaries%2Fklimaatakkoord%2Fdocumenten%2Fpublicaties%2F2020%2F03%2F06%2Froutekaart-amsterdam%2FF%2B-%2B01%2BDuurzaamheid%2Ben%2BCirculaire%2BEconomie%2B%252829%2529%2B1.%2BRoutekaart%2BAmsterdam%2BKlim.pdf&amp;usg=AOvVaw05VXmTtIlAnqFP-r-KGdiL&amp;opi=89978449" TargetMode="External"/><Relationship Id="rId35" Type="http://schemas.openxmlformats.org/officeDocument/2006/relationships/hyperlink" Target="https://www.almere.nl/fileadmin/files/almere/bestuur/beleidsstukken/201027_Almere_Mobiliteitsvisie_2030_vastgesteld-170920.pdf" TargetMode="External"/><Relationship Id="rId8" Type="http://schemas.openxmlformats.org/officeDocument/2006/relationships/image" Target="../media/image42.png"/><Relationship Id="rId3"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7.png"/><Relationship Id="rId21" Type="http://schemas.openxmlformats.org/officeDocument/2006/relationships/image" Target="../media/image24.sv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png"/><Relationship Id="rId5" Type="http://schemas.openxmlformats.org/officeDocument/2006/relationships/image" Target="../media/image9.pn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4.svg"/><Relationship Id="rId19" Type="http://schemas.openxmlformats.org/officeDocument/2006/relationships/image" Target="../media/image22.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13" Type="http://schemas.openxmlformats.org/officeDocument/2006/relationships/image" Target="../media/image47.svg"/><Relationship Id="rId18" Type="http://schemas.openxmlformats.org/officeDocument/2006/relationships/image" Target="../media/image51.png"/><Relationship Id="rId26" Type="http://schemas.openxmlformats.org/officeDocument/2006/relationships/image" Target="../media/image59.png"/><Relationship Id="rId39" Type="http://schemas.openxmlformats.org/officeDocument/2006/relationships/hyperlink" Target="https://denhaag.raadsinformatie.nl/document/6255106/1/RIS299301_Bijlage#:~:text=In%20Den%20Haag%20werken%20de,te%20wonen%2C%20werken%20en%20recre%C3%ABren." TargetMode="External"/><Relationship Id="rId21" Type="http://schemas.openxmlformats.org/officeDocument/2006/relationships/image" Target="../media/image54.svg"/><Relationship Id="rId34" Type="http://schemas.openxmlformats.org/officeDocument/2006/relationships/hyperlink" Target="https://www.utrecht.nl/ondernemen/vergunningen-en-regels/goederenvervoer/slim-en-schoon-goederenvervoer/" TargetMode="External"/><Relationship Id="rId7" Type="http://schemas.openxmlformats.org/officeDocument/2006/relationships/image" Target="../media/image41.svg"/><Relationship Id="rId2" Type="http://schemas.openxmlformats.org/officeDocument/2006/relationships/image" Target="../media/image37.png"/><Relationship Id="rId16" Type="http://schemas.openxmlformats.org/officeDocument/2006/relationships/image" Target="../media/image9.png"/><Relationship Id="rId20" Type="http://schemas.openxmlformats.org/officeDocument/2006/relationships/image" Target="../media/image53.png"/><Relationship Id="rId29" Type="http://schemas.openxmlformats.org/officeDocument/2006/relationships/image" Target="../media/image62.svg"/><Relationship Id="rId41"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45.svg"/><Relationship Id="rId24" Type="http://schemas.openxmlformats.org/officeDocument/2006/relationships/image" Target="../media/image57.png"/><Relationship Id="rId32" Type="http://schemas.openxmlformats.org/officeDocument/2006/relationships/hyperlink" Target="https://gemeente.groningen.nl/file/definitieve-visie-stadslogistiek-versie-27-oktober-2021#:~:text=In%20Groningen%20kiezen%20we%20ervoor,de%20precieze%20zero%2D%20emissiezone%20vast." TargetMode="External"/><Relationship Id="rId37" Type="http://schemas.openxmlformats.org/officeDocument/2006/relationships/hyperlink" Target="https://www.opwegnaarzes.nl/actueel/nieuws/spes-project-verkenning-zero-emissie-zone-hilversum" TargetMode="External"/><Relationship Id="rId40" Type="http://schemas.openxmlformats.org/officeDocument/2006/relationships/image" Target="../media/image63.jpeg"/><Relationship Id="rId5" Type="http://schemas.openxmlformats.org/officeDocument/2006/relationships/image" Target="../media/image40.svg"/><Relationship Id="rId15" Type="http://schemas.openxmlformats.org/officeDocument/2006/relationships/image" Target="../media/image49.svg"/><Relationship Id="rId23" Type="http://schemas.openxmlformats.org/officeDocument/2006/relationships/image" Target="../media/image56.svg"/><Relationship Id="rId28" Type="http://schemas.openxmlformats.org/officeDocument/2006/relationships/image" Target="../media/image61.png"/><Relationship Id="rId36" Type="http://schemas.openxmlformats.org/officeDocument/2006/relationships/hyperlink" Target="https://www.denbosch.nl/nl/duurzaam/actieplan-duurzame-mobiliteit" TargetMode="External"/><Relationship Id="rId10" Type="http://schemas.openxmlformats.org/officeDocument/2006/relationships/image" Target="../media/image44.png"/><Relationship Id="rId19" Type="http://schemas.openxmlformats.org/officeDocument/2006/relationships/image" Target="../media/image52.svg"/><Relationship Id="rId31" Type="http://schemas.openxmlformats.org/officeDocument/2006/relationships/hyperlink" Target="https://www.google.com/url?sa=t&amp;rct=j&amp;q=&amp;esrc=s&amp;source=web&amp;cd=&amp;ved=2ahUKEwiPkoyehrqFAxXgg_0HHaLbAdcQFnoECA8QAQ&amp;url=https%3A%2F%2Fgouda.bestuurlijkeinformatie.nl%2FDocument%2FView%2Fcbe53588-a0d4-4a5d-b6b8-77c040cb97c1&amp;usg=AOvVaw35aW-qSs5l1oaZvlf-xctQ&amp;opi=89978449" TargetMode="External"/><Relationship Id="rId4" Type="http://schemas.openxmlformats.org/officeDocument/2006/relationships/image" Target="../media/image39.png"/><Relationship Id="rId9" Type="http://schemas.openxmlformats.org/officeDocument/2006/relationships/image" Target="../media/image43.svg"/><Relationship Id="rId14" Type="http://schemas.openxmlformats.org/officeDocument/2006/relationships/image" Target="../media/image48.png"/><Relationship Id="rId22" Type="http://schemas.openxmlformats.org/officeDocument/2006/relationships/image" Target="../media/image55.png"/><Relationship Id="rId27" Type="http://schemas.openxmlformats.org/officeDocument/2006/relationships/image" Target="../media/image60.svg"/><Relationship Id="rId30" Type="http://schemas.openxmlformats.org/officeDocument/2006/relationships/hyperlink" Target="https://www.destadamersfoort.nl/lokaal/politiek/312684/schone-lucht-meer-elektrische-scooters-en-venstertijden-minder-generatoren-en" TargetMode="External"/><Relationship Id="rId35" Type="http://schemas.openxmlformats.org/officeDocument/2006/relationships/hyperlink" Target="https://www.noord-holland.nl/Onderwerpen/Verkeer_vervoer/Regionaal_mobiliteitsprogramma/Documenten_downloads/Regionale_Uitvoeringsagenda_Stadslogistiek_RUAS_2023" TargetMode="External"/><Relationship Id="rId8" Type="http://schemas.openxmlformats.org/officeDocument/2006/relationships/image" Target="../media/image42.png"/><Relationship Id="rId3" Type="http://schemas.openxmlformats.org/officeDocument/2006/relationships/image" Target="../media/image38.svg"/><Relationship Id="rId12" Type="http://schemas.openxmlformats.org/officeDocument/2006/relationships/image" Target="../media/image46.png"/><Relationship Id="rId17" Type="http://schemas.openxmlformats.org/officeDocument/2006/relationships/image" Target="../media/image50.svg"/><Relationship Id="rId25" Type="http://schemas.openxmlformats.org/officeDocument/2006/relationships/image" Target="../media/image58.svg"/><Relationship Id="rId33" Type="http://schemas.openxmlformats.org/officeDocument/2006/relationships/hyperlink" Target="https://nijmegen.bestuurlijkeinformatie.nl/Agenda/Document/bdc234c1-83f5-478b-88ce-f71b6094ea4e?documentId=17c39bd9-484a-4947-aa16-c8808e3ab8b5&amp;agendaItemId=4cca380c-9344-4842-bfda-9d6ad9c6dc19" TargetMode="External"/><Relationship Id="rId38" Type="http://schemas.openxmlformats.org/officeDocument/2006/relationships/hyperlink" Target="https://www.arnhem.nl/stad_en_wijken/Duurzame_energie/duurzame_energie/Luchtkwaliteit/Luchtagenda_en_milieuzone" TargetMode="External"/></Relationships>
</file>

<file path=ppt/slides/_rels/slide7.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0.svg"/><Relationship Id="rId26" Type="http://schemas.openxmlformats.org/officeDocument/2006/relationships/image" Target="../media/image58.svg"/><Relationship Id="rId39" Type="http://schemas.openxmlformats.org/officeDocument/2006/relationships/image" Target="../media/image71.jpeg"/><Relationship Id="rId21" Type="http://schemas.openxmlformats.org/officeDocument/2006/relationships/image" Target="../media/image53.png"/><Relationship Id="rId34" Type="http://schemas.openxmlformats.org/officeDocument/2006/relationships/hyperlink" Target="https://logistiek010.nl/app/uploads/2021/03/Convenant_ZES.pdf" TargetMode="External"/><Relationship Id="rId7" Type="http://schemas.openxmlformats.org/officeDocument/2006/relationships/image" Target="../media/image19.png"/><Relationship Id="rId12" Type="http://schemas.openxmlformats.org/officeDocument/2006/relationships/image" Target="../media/image66.svg"/><Relationship Id="rId17" Type="http://schemas.openxmlformats.org/officeDocument/2006/relationships/image" Target="../media/image9.png"/><Relationship Id="rId25" Type="http://schemas.openxmlformats.org/officeDocument/2006/relationships/image" Target="../media/image57.png"/><Relationship Id="rId33" Type="http://schemas.openxmlformats.org/officeDocument/2006/relationships/hyperlink" Target="https://www.google.com/url?sa=t&amp;rct=j&amp;q=&amp;esrc=s&amp;source=web&amp;cd=&amp;ved=2ahUKEwiA3o7Q4rmFAxX6iv0HHYGTCIQQFnoECA8QAQ&amp;url=https%3A%2F%2Fwww.noord-holland.nl%2FOnderwerpen%2FVerkeer_vervoer%2FRegionaal_mobiliteitsprogramma%2FDocumenten_downloads%2FRegionale_Uitvoeringsagenda_Stadslogistiek_RUAS_2023.pdf&amp;usg=AOvVaw1Zr1i-WAb81YWQmxwBWsT1&amp;opi=89978449" TargetMode="External"/><Relationship Id="rId38" Type="http://schemas.openxmlformats.org/officeDocument/2006/relationships/hyperlink" Target="https://kennis.zuid-holland.nl/onderzoeken/regionale-agenda-zero-emissie-stadslogistiek-zuid-holland/#:~:text=In%202025%20hebben%2030%E2%80%9340,volop%20mee%20aan%20het%20werk." TargetMode="External"/><Relationship Id="rId2" Type="http://schemas.openxmlformats.org/officeDocument/2006/relationships/notesSlide" Target="../notesSlides/notesSlide5.xml"/><Relationship Id="rId16" Type="http://schemas.openxmlformats.org/officeDocument/2006/relationships/image" Target="../media/image49.svg"/><Relationship Id="rId20" Type="http://schemas.openxmlformats.org/officeDocument/2006/relationships/image" Target="../media/image67.svg"/><Relationship Id="rId29"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svg"/><Relationship Id="rId11" Type="http://schemas.openxmlformats.org/officeDocument/2006/relationships/image" Target="../media/image11.png"/><Relationship Id="rId24" Type="http://schemas.openxmlformats.org/officeDocument/2006/relationships/image" Target="../media/image56.svg"/><Relationship Id="rId32" Type="http://schemas.openxmlformats.org/officeDocument/2006/relationships/hyperlink" Target="https://www.eindhoven.nl/projecten/zero-emissiezone/stadslogistiek" TargetMode="External"/><Relationship Id="rId37" Type="http://schemas.openxmlformats.org/officeDocument/2006/relationships/hyperlink" Target="https://www.s-hertogenbosch.nl/wp-content/uploads/Aanpak-Zero-Emissie-Stadslogistiek-s-Hertogenbosch.pdf" TargetMode="External"/><Relationship Id="rId40" Type="http://schemas.openxmlformats.org/officeDocument/2006/relationships/image" Target="../media/image72.jpeg"/><Relationship Id="rId5" Type="http://schemas.openxmlformats.org/officeDocument/2006/relationships/image" Target="../media/image21.png"/><Relationship Id="rId15" Type="http://schemas.openxmlformats.org/officeDocument/2006/relationships/image" Target="../media/image48.png"/><Relationship Id="rId23" Type="http://schemas.openxmlformats.org/officeDocument/2006/relationships/image" Target="../media/image55.png"/><Relationship Id="rId28" Type="http://schemas.openxmlformats.org/officeDocument/2006/relationships/image" Target="../media/image69.svg"/><Relationship Id="rId36" Type="http://schemas.openxmlformats.org/officeDocument/2006/relationships/hyperlink" Target="https://www.arnhem.nl/stad_en_wijken/Duurzame_energie/duurzame_energie/Luchtkwaliteit/Luchtagenda_en_milieuzone" TargetMode="External"/><Relationship Id="rId10" Type="http://schemas.openxmlformats.org/officeDocument/2006/relationships/image" Target="../media/image43.svg"/><Relationship Id="rId19" Type="http://schemas.openxmlformats.org/officeDocument/2006/relationships/image" Target="../media/image51.png"/><Relationship Id="rId31" Type="http://schemas.openxmlformats.org/officeDocument/2006/relationships/hyperlink" Target="https://denhaag.raadsinformatie.nl/document/6255106/1/RIS299301_Bijlage#:~:text=In%20Den%20Haag%20werken%20de,te%20wonen%2C%20werken%20en%20recre%C3%ABren." TargetMode="External"/><Relationship Id="rId4" Type="http://schemas.openxmlformats.org/officeDocument/2006/relationships/image" Target="../media/image38.svg"/><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4.svg"/><Relationship Id="rId27" Type="http://schemas.openxmlformats.org/officeDocument/2006/relationships/image" Target="../media/image68.png"/><Relationship Id="rId30" Type="http://schemas.openxmlformats.org/officeDocument/2006/relationships/image" Target="../media/image70.svg"/><Relationship Id="rId35" Type="http://schemas.openxmlformats.org/officeDocument/2006/relationships/hyperlink" Target="https://www.noord-holland.nl/Onderwerpen/Verkeer_vervoer/Regionaal_mobiliteitsprogramma/Documenten_downloads/Regionale_Uitvoeringsagenda_Stadslogistiek_RUAS_2023" TargetMode="External"/><Relationship Id="rId8" Type="http://schemas.openxmlformats.org/officeDocument/2006/relationships/image" Target="../media/image41.svg"/><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3" Type="http://schemas.openxmlformats.org/officeDocument/2006/relationships/image" Target="../media/image47.svg"/><Relationship Id="rId18" Type="http://schemas.openxmlformats.org/officeDocument/2006/relationships/image" Target="../media/image51.png"/><Relationship Id="rId26" Type="http://schemas.openxmlformats.org/officeDocument/2006/relationships/image" Target="../media/image68.png"/><Relationship Id="rId39" Type="http://schemas.openxmlformats.org/officeDocument/2006/relationships/image" Target="../media/image83.jpeg"/><Relationship Id="rId21" Type="http://schemas.openxmlformats.org/officeDocument/2006/relationships/image" Target="../media/image54.svg"/><Relationship Id="rId34" Type="http://schemas.openxmlformats.org/officeDocument/2006/relationships/hyperlink" Target="https://www.arnhem.nl/stad_en_wijken/Duurzame_energie/duurzame_energie/Luchtkwaliteit/Luchtagenda_en_milieuzone" TargetMode="External"/><Relationship Id="rId7" Type="http://schemas.openxmlformats.org/officeDocument/2006/relationships/image" Target="../media/image74.svg"/><Relationship Id="rId12" Type="http://schemas.openxmlformats.org/officeDocument/2006/relationships/image" Target="../media/image46.png"/><Relationship Id="rId17" Type="http://schemas.openxmlformats.org/officeDocument/2006/relationships/image" Target="../media/image78.svg"/><Relationship Id="rId25" Type="http://schemas.openxmlformats.org/officeDocument/2006/relationships/image" Target="../media/image81.svg"/><Relationship Id="rId33" Type="http://schemas.openxmlformats.org/officeDocument/2006/relationships/hyperlink" Target="https://gemeente.groningen.nl/groningen-goed-op-weg" TargetMode="External"/><Relationship Id="rId38" Type="http://schemas.openxmlformats.org/officeDocument/2006/relationships/hyperlink" Target="https://logistiek010.nl/app/uploads/2021/03/Convenant_ZES.pdf" TargetMode="External"/><Relationship Id="rId2" Type="http://schemas.openxmlformats.org/officeDocument/2006/relationships/image" Target="../media/image37.png"/><Relationship Id="rId16" Type="http://schemas.openxmlformats.org/officeDocument/2006/relationships/image" Target="../media/image77.png"/><Relationship Id="rId20" Type="http://schemas.openxmlformats.org/officeDocument/2006/relationships/image" Target="../media/image53.png"/><Relationship Id="rId29" Type="http://schemas.openxmlformats.org/officeDocument/2006/relationships/image" Target="../media/image82.sv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6.svg"/><Relationship Id="rId24" Type="http://schemas.openxmlformats.org/officeDocument/2006/relationships/image" Target="../media/image80.png"/><Relationship Id="rId32" Type="http://schemas.openxmlformats.org/officeDocument/2006/relationships/hyperlink" Target="https://www.google.com/url?sa=t&amp;rct=j&amp;q=&amp;esrc=s&amp;source=web&amp;cd=&amp;ved=2ahUKEwjRq-Cen7qFAxXhhv0HHUHUAYcQFnoECBwQAQ&amp;url=https%3A%2F%2Fapi1.ibabs.eu%2Fpublicdownload.aspx%3Fsite%3Dzwolle%26id%3D62202&amp;usg=AOvVaw0SmpkDVPM-e4Cn1ch7OjDO&amp;opi=89978449" TargetMode="External"/><Relationship Id="rId37" Type="http://schemas.openxmlformats.org/officeDocument/2006/relationships/hyperlink" Target="https://www.maastrichtbeleid.nl/beleidsinformatie/Raadsvoorstel/2021/Raadsvoorstel%2017-2021%20-%20Zero%20Emissiezone%20Stadslogistiek/Bijlage%202a%20-%20Implementatieplan%20ZES-volledig%202021.01.28DEF.pdf" TargetMode="External"/><Relationship Id="rId40" Type="http://schemas.openxmlformats.org/officeDocument/2006/relationships/image" Target="../media/image84.jpeg"/><Relationship Id="rId5" Type="http://schemas.openxmlformats.org/officeDocument/2006/relationships/image" Target="../media/image22.svg"/><Relationship Id="rId15" Type="http://schemas.openxmlformats.org/officeDocument/2006/relationships/image" Target="../media/image49.svg"/><Relationship Id="rId23" Type="http://schemas.openxmlformats.org/officeDocument/2006/relationships/image" Target="../media/image79.svg"/><Relationship Id="rId28" Type="http://schemas.openxmlformats.org/officeDocument/2006/relationships/image" Target="../media/image23.png"/><Relationship Id="rId36" Type="http://schemas.openxmlformats.org/officeDocument/2006/relationships/hyperlink" Target="https://www.eindhoven.nl/projecten/zero-emissiezone/stadslogistiek#:~:text=Het%20gaat%20nadrukkelijk%20om%20een,subsidiebijdrage%20van%20%E2%82%AC%2020.000%2C%2D." TargetMode="External"/><Relationship Id="rId10" Type="http://schemas.openxmlformats.org/officeDocument/2006/relationships/image" Target="../media/image11.png"/><Relationship Id="rId19" Type="http://schemas.openxmlformats.org/officeDocument/2006/relationships/image" Target="../media/image67.svg"/><Relationship Id="rId31" Type="http://schemas.openxmlformats.org/officeDocument/2006/relationships/hyperlink" Target="https://gemeente.leiden.nl/projecten/4164-2/hulp-bij-de-overstap-naar-zero-emissie-stadslogistiek/" TargetMode="External"/><Relationship Id="rId4" Type="http://schemas.openxmlformats.org/officeDocument/2006/relationships/image" Target="../media/image21.png"/><Relationship Id="rId9" Type="http://schemas.openxmlformats.org/officeDocument/2006/relationships/image" Target="../media/image75.svg"/><Relationship Id="rId14" Type="http://schemas.openxmlformats.org/officeDocument/2006/relationships/image" Target="../media/image48.png"/><Relationship Id="rId22" Type="http://schemas.openxmlformats.org/officeDocument/2006/relationships/image" Target="../media/image55.png"/><Relationship Id="rId27" Type="http://schemas.openxmlformats.org/officeDocument/2006/relationships/image" Target="../media/image69.svg"/><Relationship Id="rId30" Type="http://schemas.openxmlformats.org/officeDocument/2006/relationships/hyperlink" Target="https://fierstadslogistiek.nl/subsidie-gemeente-delft/" TargetMode="External"/><Relationship Id="rId35" Type="http://schemas.openxmlformats.org/officeDocument/2006/relationships/hyperlink" Target="https://www.google.com/url?sa=t&amp;rct=j&amp;q=&amp;esrc=s&amp;source=web&amp;cd=&amp;ved=2ahUKEwiPkoyehrqFAxXgg_0HHaLbAdcQFnoECA8QAQ&amp;url=https%3A%2F%2Fgouda.bestuurlijkeinformatie.nl%2FDocument%2FView%2Fcbe53588-a0d4-4a5d-b6b8-77c040cb97c1&amp;usg=AOvVaw35aW-qSs5l1oaZvlf-xctQ&amp;opi=89978449" TargetMode="External"/><Relationship Id="rId8" Type="http://schemas.openxmlformats.org/officeDocument/2006/relationships/image" Target="../media/image25.png"/><Relationship Id="rId3" Type="http://schemas.openxmlformats.org/officeDocument/2006/relationships/image" Target="../media/image38.svg"/></Relationships>
</file>

<file path=ppt/slides/_rels/slide9.xml.rels><?xml version="1.0" encoding="UTF-8" standalone="yes"?>
<Relationships xmlns="http://schemas.openxmlformats.org/package/2006/relationships"><Relationship Id="rId13" Type="http://schemas.openxmlformats.org/officeDocument/2006/relationships/image" Target="../media/image47.svg"/><Relationship Id="rId18" Type="http://schemas.openxmlformats.org/officeDocument/2006/relationships/image" Target="../media/image86.png"/><Relationship Id="rId26" Type="http://schemas.openxmlformats.org/officeDocument/2006/relationships/image" Target="../media/image68.png"/><Relationship Id="rId39" Type="http://schemas.openxmlformats.org/officeDocument/2006/relationships/image" Target="../media/image93.jpeg"/><Relationship Id="rId21" Type="http://schemas.openxmlformats.org/officeDocument/2006/relationships/image" Target="../media/image89.svg"/><Relationship Id="rId34" Type="http://schemas.openxmlformats.org/officeDocument/2006/relationships/hyperlink" Target="https://www.tilburg.nl/gemeente/gebiedsontwikkeling/mobiliteitsplan-2040/" TargetMode="External"/><Relationship Id="rId7" Type="http://schemas.openxmlformats.org/officeDocument/2006/relationships/image" Target="../media/image74.svg"/><Relationship Id="rId12" Type="http://schemas.openxmlformats.org/officeDocument/2006/relationships/image" Target="../media/image46.png"/><Relationship Id="rId17" Type="http://schemas.openxmlformats.org/officeDocument/2006/relationships/image" Target="../media/image78.svg"/><Relationship Id="rId25" Type="http://schemas.openxmlformats.org/officeDocument/2006/relationships/image" Target="../media/image58.svg"/><Relationship Id="rId33" Type="http://schemas.openxmlformats.org/officeDocument/2006/relationships/hyperlink" Target="https://www.destadamersfoort.nl/lokaal/politiek/312684/schone-lucht-meer-elektrische-scooters-en-venstertijden-minder-generatoren-en" TargetMode="External"/><Relationship Id="rId38" Type="http://schemas.openxmlformats.org/officeDocument/2006/relationships/image" Target="../media/image92.jpeg"/><Relationship Id="rId2" Type="http://schemas.openxmlformats.org/officeDocument/2006/relationships/image" Target="../media/image17.png"/><Relationship Id="rId16" Type="http://schemas.openxmlformats.org/officeDocument/2006/relationships/image" Target="../media/image77.png"/><Relationship Id="rId20" Type="http://schemas.openxmlformats.org/officeDocument/2006/relationships/image" Target="../media/image88.png"/><Relationship Id="rId29" Type="http://schemas.openxmlformats.org/officeDocument/2006/relationships/image" Target="../media/image62.sv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6.svg"/><Relationship Id="rId24" Type="http://schemas.openxmlformats.org/officeDocument/2006/relationships/image" Target="../media/image57.png"/><Relationship Id="rId32" Type="http://schemas.openxmlformats.org/officeDocument/2006/relationships/hyperlink" Target="https://www.ruimtelijkeplannen.nl/documents/NL.IMRO.0153.SV00012-0003/d_NL.IMRO.0153.SV00012-0003.pdf" TargetMode="External"/><Relationship Id="rId37" Type="http://schemas.openxmlformats.org/officeDocument/2006/relationships/hyperlink" Target="https://www.google.com/url?sa=t&amp;rct=j&amp;q=&amp;esrc=s&amp;source=web&amp;cd=&amp;ved=2ahUKEwiPkoyehrqFAxXgg_0HHaLbAdcQFnoECA8QAQ&amp;url=https%3A%2F%2Fgouda.bestuurlijkeinformatie.nl%2FDocument%2FView%2Fcbe53588-a0d4-4a5d-b6b8-77c040cb97c1&amp;usg=AOvVaw35aW-qSs5l1oaZvlf-xctQ&amp;opi=89978449" TargetMode="External"/><Relationship Id="rId5" Type="http://schemas.openxmlformats.org/officeDocument/2006/relationships/image" Target="../media/image22.svg"/><Relationship Id="rId15" Type="http://schemas.openxmlformats.org/officeDocument/2006/relationships/image" Target="../media/image85.svg"/><Relationship Id="rId23" Type="http://schemas.openxmlformats.org/officeDocument/2006/relationships/image" Target="../media/image91.svg"/><Relationship Id="rId28" Type="http://schemas.openxmlformats.org/officeDocument/2006/relationships/image" Target="../media/image61.png"/><Relationship Id="rId36" Type="http://schemas.openxmlformats.org/officeDocument/2006/relationships/hyperlink" Target="https://kennis.zuid-holland.nl/onderzoeken/regionale-agenda-zero-emissie-stadslogistiek-zuid-holland/#:~:text=In%202025%20hebben%2030%E2%80%9340,volop%20mee%20aan%20het%20werk." TargetMode="External"/><Relationship Id="rId10" Type="http://schemas.openxmlformats.org/officeDocument/2006/relationships/image" Target="../media/image11.png"/><Relationship Id="rId19" Type="http://schemas.openxmlformats.org/officeDocument/2006/relationships/image" Target="../media/image87.svg"/><Relationship Id="rId31" Type="http://schemas.openxmlformats.org/officeDocument/2006/relationships/hyperlink" Target="https://www.denbosch.nl/nl/duurzaam/actieplan-duurzame-mobiliteit" TargetMode="External"/><Relationship Id="rId4" Type="http://schemas.openxmlformats.org/officeDocument/2006/relationships/image" Target="../media/image21.png"/><Relationship Id="rId9" Type="http://schemas.openxmlformats.org/officeDocument/2006/relationships/image" Target="../media/image43.svg"/><Relationship Id="rId14" Type="http://schemas.openxmlformats.org/officeDocument/2006/relationships/image" Target="../media/image7.png"/><Relationship Id="rId22" Type="http://schemas.openxmlformats.org/officeDocument/2006/relationships/image" Target="../media/image90.png"/><Relationship Id="rId27" Type="http://schemas.openxmlformats.org/officeDocument/2006/relationships/image" Target="../media/image69.svg"/><Relationship Id="rId30" Type="http://schemas.openxmlformats.org/officeDocument/2006/relationships/hyperlink" Target="https://burgersgevenenergie.nl/wp-content/uploads/2021/03/Programmaplan-NemiA-2020-2030.pdf" TargetMode="External"/><Relationship Id="rId35" Type="http://schemas.openxmlformats.org/officeDocument/2006/relationships/hyperlink" Target="ede.raadsinformatie.nl/document/11839918/2/" TargetMode="External"/><Relationship Id="rId8" Type="http://schemas.openxmlformats.org/officeDocument/2006/relationships/image" Target="../media/image42.png"/><Relationship Id="rId3"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D127DCA0-7DAA-53AC-32BD-90FDC9A5DDC2}"/>
              </a:ext>
            </a:extLst>
          </p:cNvPr>
          <p:cNvPicPr>
            <a:picLocks noChangeAspect="1"/>
          </p:cNvPicPr>
          <p:nvPr/>
        </p:nvPicPr>
        <p:blipFill>
          <a:blip r:embed="rId3"/>
          <a:stretch>
            <a:fillRect/>
          </a:stretch>
        </p:blipFill>
        <p:spPr>
          <a:xfrm>
            <a:off x="0" y="4792598"/>
            <a:ext cx="12192577" cy="1953174"/>
          </a:xfrm>
          <a:prstGeom prst="rect">
            <a:avLst/>
          </a:prstGeom>
        </p:spPr>
      </p:pic>
      <p:sp>
        <p:nvSpPr>
          <p:cNvPr id="5" name="Rechthoek 4">
            <a:extLst>
              <a:ext uri="{FF2B5EF4-FFF2-40B4-BE49-F238E27FC236}">
                <a16:creationId xmlns:a16="http://schemas.microsoft.com/office/drawing/2014/main" id="{775B29FF-2BC2-B020-4C51-A37E09329124}"/>
              </a:ext>
            </a:extLst>
          </p:cNvPr>
          <p:cNvSpPr/>
          <p:nvPr/>
        </p:nvSpPr>
        <p:spPr bwMode="auto">
          <a:xfrm>
            <a:off x="8787879" y="4794360"/>
            <a:ext cx="3404393" cy="1943606"/>
          </a:xfrm>
          <a:prstGeom prst="rect">
            <a:avLst/>
          </a:prstGeom>
          <a:solidFill>
            <a:srgbClr val="E8F5FD"/>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sp>
        <p:nvSpPr>
          <p:cNvPr id="5120" name="Line 8">
            <a:extLst>
              <a:ext uri="{FF2B5EF4-FFF2-40B4-BE49-F238E27FC236}">
                <a16:creationId xmlns:a16="http://schemas.microsoft.com/office/drawing/2014/main" id="{336A6B8A-8AA2-BC65-2C29-4CA06139D3DB}"/>
              </a:ext>
            </a:extLst>
          </p:cNvPr>
          <p:cNvSpPr>
            <a:spLocks noChangeShapeType="1"/>
          </p:cNvSpPr>
          <p:nvPr/>
        </p:nvSpPr>
        <p:spPr bwMode="auto">
          <a:xfrm>
            <a:off x="4140000" y="4386263"/>
            <a:ext cx="8056800" cy="0"/>
          </a:xfrm>
          <a:prstGeom prst="line">
            <a:avLst/>
          </a:prstGeom>
          <a:noFill/>
          <a:ln w="12700">
            <a:solidFill>
              <a:srgbClr val="FF0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nl-NL" sz="2800"/>
          </a:p>
        </p:txBody>
      </p:sp>
      <p:sp>
        <p:nvSpPr>
          <p:cNvPr id="60" name="Vrije vorm: vorm 59">
            <a:extLst>
              <a:ext uri="{FF2B5EF4-FFF2-40B4-BE49-F238E27FC236}">
                <a16:creationId xmlns:a16="http://schemas.microsoft.com/office/drawing/2014/main" id="{92ED667A-ED70-0233-D242-F95AEDC0BD89}"/>
              </a:ext>
            </a:extLst>
          </p:cNvPr>
          <p:cNvSpPr/>
          <p:nvPr/>
        </p:nvSpPr>
        <p:spPr bwMode="auto">
          <a:xfrm>
            <a:off x="2598" y="0"/>
            <a:ext cx="4446556" cy="4796173"/>
          </a:xfrm>
          <a:custGeom>
            <a:avLst/>
            <a:gdLst>
              <a:gd name="connsiteX0" fmla="*/ 0 w 4446556"/>
              <a:gd name="connsiteY0" fmla="*/ 0 h 4796173"/>
              <a:gd name="connsiteX1" fmla="*/ 2967951 w 4446556"/>
              <a:gd name="connsiteY1" fmla="*/ 0 h 4796173"/>
              <a:gd name="connsiteX2" fmla="*/ 3061059 w 4446556"/>
              <a:gd name="connsiteY2" fmla="*/ 56565 h 4796173"/>
              <a:gd name="connsiteX3" fmla="*/ 4442468 w 4446556"/>
              <a:gd name="connsiteY3" fmla="*/ 2500662 h 4796173"/>
              <a:gd name="connsiteX4" fmla="*/ 4446556 w 4446556"/>
              <a:gd name="connsiteY4" fmla="*/ 2662334 h 4796173"/>
              <a:gd name="connsiteX5" fmla="*/ 4446556 w 4446556"/>
              <a:gd name="connsiteY5" fmla="*/ 2662416 h 4796173"/>
              <a:gd name="connsiteX6" fmla="*/ 4442468 w 4446556"/>
              <a:gd name="connsiteY6" fmla="*/ 2824088 h 4796173"/>
              <a:gd name="connsiteX7" fmla="*/ 3728963 w 4446556"/>
              <a:gd name="connsiteY7" fmla="*/ 4661297 h 4796173"/>
              <a:gd name="connsiteX8" fmla="*/ 3606379 w 4446556"/>
              <a:gd name="connsiteY8" fmla="*/ 4796173 h 4796173"/>
              <a:gd name="connsiteX9" fmla="*/ 0 w 4446556"/>
              <a:gd name="connsiteY9" fmla="*/ 4796173 h 479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6556" h="4796173">
                <a:moveTo>
                  <a:pt x="0" y="0"/>
                </a:moveTo>
                <a:lnTo>
                  <a:pt x="2967951" y="0"/>
                </a:lnTo>
                <a:lnTo>
                  <a:pt x="3061059" y="56565"/>
                </a:lnTo>
                <a:cubicBezTo>
                  <a:pt x="3855174" y="593058"/>
                  <a:pt x="4390883" y="1482996"/>
                  <a:pt x="4442468" y="2500662"/>
                </a:cubicBezTo>
                <a:lnTo>
                  <a:pt x="4446556" y="2662334"/>
                </a:lnTo>
                <a:lnTo>
                  <a:pt x="4446556" y="2662416"/>
                </a:lnTo>
                <a:lnTo>
                  <a:pt x="4442468" y="2824088"/>
                </a:lnTo>
                <a:cubicBezTo>
                  <a:pt x="4407173" y="3520386"/>
                  <a:pt x="4145238" y="4156888"/>
                  <a:pt x="3728963" y="4661297"/>
                </a:cubicBezTo>
                <a:lnTo>
                  <a:pt x="3606379" y="4796173"/>
                </a:lnTo>
                <a:lnTo>
                  <a:pt x="0" y="4796173"/>
                </a:lnTo>
                <a:close/>
              </a:path>
            </a:pathLst>
          </a:custGeom>
          <a:blipFill dpi="0" rotWithShape="1">
            <a:blip r:embed="rId4">
              <a:alphaModFix amt="45000"/>
            </a:blip>
            <a:srcRect/>
            <a:stretch>
              <a:fillRect/>
            </a:stretch>
          </a:blip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sp>
        <p:nvSpPr>
          <p:cNvPr id="56" name="Vrije vorm: vorm 55">
            <a:extLst>
              <a:ext uri="{FF2B5EF4-FFF2-40B4-BE49-F238E27FC236}">
                <a16:creationId xmlns:a16="http://schemas.microsoft.com/office/drawing/2014/main" id="{F8B57821-5221-A328-706A-1B1B5BBCBA63}"/>
              </a:ext>
            </a:extLst>
          </p:cNvPr>
          <p:cNvSpPr>
            <a:spLocks noChangeAspect="1"/>
          </p:cNvSpPr>
          <p:nvPr/>
        </p:nvSpPr>
        <p:spPr bwMode="auto">
          <a:xfrm>
            <a:off x="2919073" y="0"/>
            <a:ext cx="2026386" cy="5020655"/>
          </a:xfrm>
          <a:custGeom>
            <a:avLst/>
            <a:gdLst>
              <a:gd name="connsiteX0" fmla="*/ 0 w 2026386"/>
              <a:gd name="connsiteY0" fmla="*/ 0 h 5020655"/>
              <a:gd name="connsiteX1" fmla="*/ 874568 w 2026386"/>
              <a:gd name="connsiteY1" fmla="*/ 0 h 5020655"/>
              <a:gd name="connsiteX2" fmla="*/ 948752 w 2026386"/>
              <a:gd name="connsiteY2" fmla="*/ 67424 h 5020655"/>
              <a:gd name="connsiteX3" fmla="*/ 2026386 w 2026386"/>
              <a:gd name="connsiteY3" fmla="*/ 2669062 h 5020655"/>
              <a:gd name="connsiteX4" fmla="*/ 1186219 w 2026386"/>
              <a:gd name="connsiteY4" fmla="*/ 5009421 h 5020655"/>
              <a:gd name="connsiteX5" fmla="*/ 1176009 w 2026386"/>
              <a:gd name="connsiteY5" fmla="*/ 5020655 h 5020655"/>
              <a:gd name="connsiteX6" fmla="*/ 426703 w 2026386"/>
              <a:gd name="connsiteY6" fmla="*/ 5020655 h 5020655"/>
              <a:gd name="connsiteX7" fmla="*/ 569198 w 2026386"/>
              <a:gd name="connsiteY7" fmla="*/ 4891146 h 5020655"/>
              <a:gd name="connsiteX8" fmla="*/ 1489615 w 2026386"/>
              <a:gd name="connsiteY8" fmla="*/ 2669063 h 5020655"/>
              <a:gd name="connsiteX9" fmla="*/ 104117 w 2026386"/>
              <a:gd name="connsiteY9" fmla="*/ 63253 h 502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386" h="5020655">
                <a:moveTo>
                  <a:pt x="0" y="0"/>
                </a:moveTo>
                <a:lnTo>
                  <a:pt x="874568" y="0"/>
                </a:lnTo>
                <a:lnTo>
                  <a:pt x="948752" y="67424"/>
                </a:lnTo>
                <a:cubicBezTo>
                  <a:pt x="1614570" y="733241"/>
                  <a:pt x="2026386" y="1653059"/>
                  <a:pt x="2026386" y="2669062"/>
                </a:cubicBezTo>
                <a:cubicBezTo>
                  <a:pt x="2026386" y="3558065"/>
                  <a:pt x="1711089" y="4373426"/>
                  <a:pt x="1186219" y="5009421"/>
                </a:cubicBezTo>
                <a:lnTo>
                  <a:pt x="1176009" y="5020655"/>
                </a:lnTo>
                <a:lnTo>
                  <a:pt x="426703" y="5020655"/>
                </a:lnTo>
                <a:lnTo>
                  <a:pt x="569198" y="4891146"/>
                </a:lnTo>
                <a:cubicBezTo>
                  <a:pt x="1137879" y="4322466"/>
                  <a:pt x="1489615" y="3536841"/>
                  <a:pt x="1489615" y="2669063"/>
                </a:cubicBezTo>
                <a:cubicBezTo>
                  <a:pt x="1489615" y="1584341"/>
                  <a:pt x="940027" y="627983"/>
                  <a:pt x="104117" y="63253"/>
                </a:cubicBezTo>
                <a:close/>
              </a:path>
            </a:pathLst>
          </a:custGeom>
          <a:solidFill>
            <a:srgbClr val="E8F5FD"/>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sp>
        <p:nvSpPr>
          <p:cNvPr id="10" name="Rectangle 2">
            <a:extLst>
              <a:ext uri="{FF2B5EF4-FFF2-40B4-BE49-F238E27FC236}">
                <a16:creationId xmlns:a16="http://schemas.microsoft.com/office/drawing/2014/main" id="{ED3A1D7A-14EB-AF3C-DDE1-8BEC2CF10B13}"/>
              </a:ext>
            </a:extLst>
          </p:cNvPr>
          <p:cNvSpPr txBox="1">
            <a:spLocks noChangeArrowheads="1"/>
          </p:cNvSpPr>
          <p:nvPr/>
        </p:nvSpPr>
        <p:spPr bwMode="auto">
          <a:xfrm>
            <a:off x="5089011" y="1567599"/>
            <a:ext cx="7106164" cy="143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401638" indent="0" algn="ctr" rtl="0" eaLnBrk="1" fontAlgn="base" hangingPunct="1">
              <a:spcBef>
                <a:spcPct val="0"/>
              </a:spcBef>
              <a:spcAft>
                <a:spcPct val="0"/>
              </a:spcAft>
              <a:tabLst>
                <a:tab pos="895350" algn="l"/>
              </a:tabLst>
              <a:defRPr sz="4000" b="1">
                <a:solidFill>
                  <a:srgbClr val="0A3A88"/>
                </a:solidFill>
                <a:latin typeface="+mj-lt"/>
                <a:ea typeface="+mj-ea"/>
                <a:cs typeface="+mj-cs"/>
              </a:defRPr>
            </a:lvl1pPr>
            <a:lvl2pPr marL="895350" indent="-493713" algn="l" rtl="0" eaLnBrk="1" fontAlgn="base" hangingPunct="1">
              <a:spcBef>
                <a:spcPct val="0"/>
              </a:spcBef>
              <a:spcAft>
                <a:spcPct val="0"/>
              </a:spcAft>
              <a:tabLst>
                <a:tab pos="895350" algn="l"/>
              </a:tabLst>
              <a:defRPr sz="3200" b="1">
                <a:solidFill>
                  <a:srgbClr val="0A3A88"/>
                </a:solidFill>
                <a:latin typeface="Arial" charset="0"/>
              </a:defRPr>
            </a:lvl2pPr>
            <a:lvl3pPr marL="895350" indent="-493713" algn="l" rtl="0" eaLnBrk="1" fontAlgn="base" hangingPunct="1">
              <a:spcBef>
                <a:spcPct val="0"/>
              </a:spcBef>
              <a:spcAft>
                <a:spcPct val="0"/>
              </a:spcAft>
              <a:tabLst>
                <a:tab pos="895350" algn="l"/>
              </a:tabLst>
              <a:defRPr sz="3200" b="1">
                <a:solidFill>
                  <a:srgbClr val="0A3A88"/>
                </a:solidFill>
                <a:latin typeface="Arial" charset="0"/>
              </a:defRPr>
            </a:lvl3pPr>
            <a:lvl4pPr marL="895350" indent="-493713" algn="l" rtl="0" eaLnBrk="1" fontAlgn="base" hangingPunct="1">
              <a:spcBef>
                <a:spcPct val="0"/>
              </a:spcBef>
              <a:spcAft>
                <a:spcPct val="0"/>
              </a:spcAft>
              <a:tabLst>
                <a:tab pos="895350" algn="l"/>
              </a:tabLst>
              <a:defRPr sz="3200" b="1">
                <a:solidFill>
                  <a:srgbClr val="0A3A88"/>
                </a:solidFill>
                <a:latin typeface="Arial" charset="0"/>
              </a:defRPr>
            </a:lvl4pPr>
            <a:lvl5pPr marL="895350" indent="-493713" algn="l" rtl="0" eaLnBrk="1" fontAlgn="base" hangingPunct="1">
              <a:spcBef>
                <a:spcPct val="0"/>
              </a:spcBef>
              <a:spcAft>
                <a:spcPct val="0"/>
              </a:spcAft>
              <a:tabLst>
                <a:tab pos="895350" algn="l"/>
              </a:tabLst>
              <a:defRPr sz="3200" b="1">
                <a:solidFill>
                  <a:srgbClr val="0A3A88"/>
                </a:solidFill>
                <a:latin typeface="Arial" charset="0"/>
              </a:defRPr>
            </a:lvl5pPr>
            <a:lvl6pPr marL="1352550" indent="-493713" algn="l" rtl="0" eaLnBrk="1" fontAlgn="base" hangingPunct="1">
              <a:spcBef>
                <a:spcPct val="0"/>
              </a:spcBef>
              <a:spcAft>
                <a:spcPct val="0"/>
              </a:spcAft>
              <a:tabLst>
                <a:tab pos="895350" algn="l"/>
              </a:tabLst>
              <a:defRPr sz="3200" b="1">
                <a:solidFill>
                  <a:srgbClr val="0A3A88"/>
                </a:solidFill>
                <a:latin typeface="Arial" charset="0"/>
              </a:defRPr>
            </a:lvl6pPr>
            <a:lvl7pPr marL="1809750" indent="-493713" algn="l" rtl="0" eaLnBrk="1" fontAlgn="base" hangingPunct="1">
              <a:spcBef>
                <a:spcPct val="0"/>
              </a:spcBef>
              <a:spcAft>
                <a:spcPct val="0"/>
              </a:spcAft>
              <a:tabLst>
                <a:tab pos="895350" algn="l"/>
              </a:tabLst>
              <a:defRPr sz="3200" b="1">
                <a:solidFill>
                  <a:srgbClr val="0A3A88"/>
                </a:solidFill>
                <a:latin typeface="Arial" charset="0"/>
              </a:defRPr>
            </a:lvl7pPr>
            <a:lvl8pPr marL="2266950" indent="-493713" algn="l" rtl="0" eaLnBrk="1" fontAlgn="base" hangingPunct="1">
              <a:spcBef>
                <a:spcPct val="0"/>
              </a:spcBef>
              <a:spcAft>
                <a:spcPct val="0"/>
              </a:spcAft>
              <a:tabLst>
                <a:tab pos="895350" algn="l"/>
              </a:tabLst>
              <a:defRPr sz="3200" b="1">
                <a:solidFill>
                  <a:srgbClr val="0A3A88"/>
                </a:solidFill>
                <a:latin typeface="Arial" charset="0"/>
              </a:defRPr>
            </a:lvl8pPr>
            <a:lvl9pPr marL="2724150" indent="-493713" algn="l" rtl="0" eaLnBrk="1" fontAlgn="base" hangingPunct="1">
              <a:spcBef>
                <a:spcPct val="0"/>
              </a:spcBef>
              <a:spcAft>
                <a:spcPct val="0"/>
              </a:spcAft>
              <a:tabLst>
                <a:tab pos="895350" algn="l"/>
              </a:tabLst>
              <a:defRPr sz="3200" b="1">
                <a:solidFill>
                  <a:srgbClr val="0A3A88"/>
                </a:solidFill>
                <a:latin typeface="Arial" charset="0"/>
              </a:defRPr>
            </a:lvl9pPr>
          </a:lstStyle>
          <a:p>
            <a:pPr marL="0">
              <a:tabLst/>
            </a:pPr>
            <a:r>
              <a:rPr lang="nl-NL" sz="3200" kern="0"/>
              <a:t>Flankerende maatregelen voor</a:t>
            </a:r>
            <a:br>
              <a:rPr lang="nl-NL" sz="3200" kern="0"/>
            </a:br>
            <a:r>
              <a:rPr lang="nl-NL" sz="3200" kern="0"/>
              <a:t>Zero Emissie Stadslogistiek</a:t>
            </a:r>
          </a:p>
        </p:txBody>
      </p:sp>
      <p:cxnSp>
        <p:nvCxnSpPr>
          <p:cNvPr id="11" name="Rechte verbindingslijn 10">
            <a:extLst>
              <a:ext uri="{FF2B5EF4-FFF2-40B4-BE49-F238E27FC236}">
                <a16:creationId xmlns:a16="http://schemas.microsoft.com/office/drawing/2014/main" id="{B4634943-F9D7-1AE2-0306-B94E90B59830}"/>
              </a:ext>
            </a:extLst>
          </p:cNvPr>
          <p:cNvCxnSpPr/>
          <p:nvPr/>
        </p:nvCxnSpPr>
        <p:spPr bwMode="auto">
          <a:xfrm>
            <a:off x="6529635" y="3000306"/>
            <a:ext cx="4248472" cy="0"/>
          </a:xfrm>
          <a:prstGeom prst="line">
            <a:avLst/>
          </a:prstGeom>
          <a:noFill/>
          <a:ln w="9525" cap="flat" cmpd="sng" algn="ctr">
            <a:solidFill>
              <a:srgbClr val="0A3A8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2">
            <a:extLst>
              <a:ext uri="{FF2B5EF4-FFF2-40B4-BE49-F238E27FC236}">
                <a16:creationId xmlns:a16="http://schemas.microsoft.com/office/drawing/2014/main" id="{9C64D4D6-0C68-FBC6-E1F8-A0B95555486F}"/>
              </a:ext>
            </a:extLst>
          </p:cNvPr>
          <p:cNvSpPr txBox="1">
            <a:spLocks noChangeArrowheads="1"/>
          </p:cNvSpPr>
          <p:nvPr/>
        </p:nvSpPr>
        <p:spPr bwMode="auto">
          <a:xfrm>
            <a:off x="5089010" y="3072299"/>
            <a:ext cx="7106164" cy="54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401638" indent="0" algn="ctr" rtl="0" eaLnBrk="1" fontAlgn="base" hangingPunct="1">
              <a:spcBef>
                <a:spcPct val="0"/>
              </a:spcBef>
              <a:spcAft>
                <a:spcPct val="0"/>
              </a:spcAft>
              <a:tabLst>
                <a:tab pos="895350" algn="l"/>
              </a:tabLst>
              <a:defRPr sz="4000" b="1">
                <a:solidFill>
                  <a:srgbClr val="0A3A88"/>
                </a:solidFill>
                <a:latin typeface="+mj-lt"/>
                <a:ea typeface="+mj-ea"/>
                <a:cs typeface="+mj-cs"/>
              </a:defRPr>
            </a:lvl1pPr>
            <a:lvl2pPr marL="895350" indent="-493713" algn="l" rtl="0" eaLnBrk="1" fontAlgn="base" hangingPunct="1">
              <a:spcBef>
                <a:spcPct val="0"/>
              </a:spcBef>
              <a:spcAft>
                <a:spcPct val="0"/>
              </a:spcAft>
              <a:tabLst>
                <a:tab pos="895350" algn="l"/>
              </a:tabLst>
              <a:defRPr sz="3200" b="1">
                <a:solidFill>
                  <a:srgbClr val="0A3A88"/>
                </a:solidFill>
                <a:latin typeface="Arial" charset="0"/>
              </a:defRPr>
            </a:lvl2pPr>
            <a:lvl3pPr marL="895350" indent="-493713" algn="l" rtl="0" eaLnBrk="1" fontAlgn="base" hangingPunct="1">
              <a:spcBef>
                <a:spcPct val="0"/>
              </a:spcBef>
              <a:spcAft>
                <a:spcPct val="0"/>
              </a:spcAft>
              <a:tabLst>
                <a:tab pos="895350" algn="l"/>
              </a:tabLst>
              <a:defRPr sz="3200" b="1">
                <a:solidFill>
                  <a:srgbClr val="0A3A88"/>
                </a:solidFill>
                <a:latin typeface="Arial" charset="0"/>
              </a:defRPr>
            </a:lvl3pPr>
            <a:lvl4pPr marL="895350" indent="-493713" algn="l" rtl="0" eaLnBrk="1" fontAlgn="base" hangingPunct="1">
              <a:spcBef>
                <a:spcPct val="0"/>
              </a:spcBef>
              <a:spcAft>
                <a:spcPct val="0"/>
              </a:spcAft>
              <a:tabLst>
                <a:tab pos="895350" algn="l"/>
              </a:tabLst>
              <a:defRPr sz="3200" b="1">
                <a:solidFill>
                  <a:srgbClr val="0A3A88"/>
                </a:solidFill>
                <a:latin typeface="Arial" charset="0"/>
              </a:defRPr>
            </a:lvl4pPr>
            <a:lvl5pPr marL="895350" indent="-493713" algn="l" rtl="0" eaLnBrk="1" fontAlgn="base" hangingPunct="1">
              <a:spcBef>
                <a:spcPct val="0"/>
              </a:spcBef>
              <a:spcAft>
                <a:spcPct val="0"/>
              </a:spcAft>
              <a:tabLst>
                <a:tab pos="895350" algn="l"/>
              </a:tabLst>
              <a:defRPr sz="3200" b="1">
                <a:solidFill>
                  <a:srgbClr val="0A3A88"/>
                </a:solidFill>
                <a:latin typeface="Arial" charset="0"/>
              </a:defRPr>
            </a:lvl5pPr>
            <a:lvl6pPr marL="1352550" indent="-493713" algn="l" rtl="0" eaLnBrk="1" fontAlgn="base" hangingPunct="1">
              <a:spcBef>
                <a:spcPct val="0"/>
              </a:spcBef>
              <a:spcAft>
                <a:spcPct val="0"/>
              </a:spcAft>
              <a:tabLst>
                <a:tab pos="895350" algn="l"/>
              </a:tabLst>
              <a:defRPr sz="3200" b="1">
                <a:solidFill>
                  <a:srgbClr val="0A3A88"/>
                </a:solidFill>
                <a:latin typeface="Arial" charset="0"/>
              </a:defRPr>
            </a:lvl6pPr>
            <a:lvl7pPr marL="1809750" indent="-493713" algn="l" rtl="0" eaLnBrk="1" fontAlgn="base" hangingPunct="1">
              <a:spcBef>
                <a:spcPct val="0"/>
              </a:spcBef>
              <a:spcAft>
                <a:spcPct val="0"/>
              </a:spcAft>
              <a:tabLst>
                <a:tab pos="895350" algn="l"/>
              </a:tabLst>
              <a:defRPr sz="3200" b="1">
                <a:solidFill>
                  <a:srgbClr val="0A3A88"/>
                </a:solidFill>
                <a:latin typeface="Arial" charset="0"/>
              </a:defRPr>
            </a:lvl7pPr>
            <a:lvl8pPr marL="2266950" indent="-493713" algn="l" rtl="0" eaLnBrk="1" fontAlgn="base" hangingPunct="1">
              <a:spcBef>
                <a:spcPct val="0"/>
              </a:spcBef>
              <a:spcAft>
                <a:spcPct val="0"/>
              </a:spcAft>
              <a:tabLst>
                <a:tab pos="895350" algn="l"/>
              </a:tabLst>
              <a:defRPr sz="3200" b="1">
                <a:solidFill>
                  <a:srgbClr val="0A3A88"/>
                </a:solidFill>
                <a:latin typeface="Arial" charset="0"/>
              </a:defRPr>
            </a:lvl8pPr>
            <a:lvl9pPr marL="2724150" indent="-493713" algn="l" rtl="0" eaLnBrk="1" fontAlgn="base" hangingPunct="1">
              <a:spcBef>
                <a:spcPct val="0"/>
              </a:spcBef>
              <a:spcAft>
                <a:spcPct val="0"/>
              </a:spcAft>
              <a:tabLst>
                <a:tab pos="895350" algn="l"/>
              </a:tabLst>
              <a:defRPr sz="3200" b="1">
                <a:solidFill>
                  <a:srgbClr val="0A3A88"/>
                </a:solidFill>
                <a:latin typeface="Arial" charset="0"/>
              </a:defRPr>
            </a:lvl9pPr>
          </a:lstStyle>
          <a:p>
            <a:pPr marL="0">
              <a:tabLst/>
            </a:pPr>
            <a:r>
              <a:rPr lang="nl-NL" sz="1800" b="0" i="1" kern="0"/>
              <a:t>Overzicht maatregelen ter inspiratie voor gemeenten</a:t>
            </a:r>
          </a:p>
        </p:txBody>
      </p:sp>
      <p:pic>
        <p:nvPicPr>
          <p:cNvPr id="3" name="Afbeelding 2">
            <a:extLst>
              <a:ext uri="{FF2B5EF4-FFF2-40B4-BE49-F238E27FC236}">
                <a16:creationId xmlns:a16="http://schemas.microsoft.com/office/drawing/2014/main" id="{D2AEED8D-F715-3079-F57E-F926F37829C0}"/>
              </a:ext>
            </a:extLst>
          </p:cNvPr>
          <p:cNvPicPr>
            <a:picLocks noChangeAspect="1"/>
          </p:cNvPicPr>
          <p:nvPr/>
        </p:nvPicPr>
        <p:blipFill>
          <a:blip r:embed="rId5"/>
          <a:stretch>
            <a:fillRect/>
          </a:stretch>
        </p:blipFill>
        <p:spPr>
          <a:xfrm>
            <a:off x="183233" y="256067"/>
            <a:ext cx="2592288" cy="794968"/>
          </a:xfrm>
          <a:prstGeom prst="rect">
            <a:avLst/>
          </a:prstGeom>
        </p:spPr>
      </p:pic>
      <p:sp>
        <p:nvSpPr>
          <p:cNvPr id="5131" name="Text Box 11"/>
          <p:cNvSpPr txBox="1">
            <a:spLocks noChangeArrowheads="1"/>
          </p:cNvSpPr>
          <p:nvPr/>
        </p:nvSpPr>
        <p:spPr bwMode="auto">
          <a:xfrm>
            <a:off x="7230560" y="4433013"/>
            <a:ext cx="4728376" cy="30995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r">
              <a:spcBef>
                <a:spcPts val="200"/>
              </a:spcBef>
            </a:pPr>
            <a:r>
              <a:rPr lang="nl-NL" sz="1400" b="1" dirty="0"/>
              <a:t>6 september 2024</a:t>
            </a:r>
          </a:p>
        </p:txBody>
      </p:sp>
      <p:pic>
        <p:nvPicPr>
          <p:cNvPr id="23" name="Afbeelding 22">
            <a:extLst>
              <a:ext uri="{FF2B5EF4-FFF2-40B4-BE49-F238E27FC236}">
                <a16:creationId xmlns:a16="http://schemas.microsoft.com/office/drawing/2014/main" id="{6C766BAA-DC2E-B5D1-1993-31D8281C401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521523" y="109555"/>
            <a:ext cx="1738070" cy="1087991"/>
          </a:xfrm>
          <a:prstGeom prst="rect">
            <a:avLst/>
          </a:prstGeom>
        </p:spPr>
      </p:pic>
      <p:pic>
        <p:nvPicPr>
          <p:cNvPr id="4" name="Afbeelding 3">
            <a:extLst>
              <a:ext uri="{FF2B5EF4-FFF2-40B4-BE49-F238E27FC236}">
                <a16:creationId xmlns:a16="http://schemas.microsoft.com/office/drawing/2014/main" id="{B0ADC9EC-E271-584F-36E5-5279B0E17A8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2903" y="4797870"/>
            <a:ext cx="8784976" cy="1953174"/>
          </a:xfrm>
          <a:prstGeom prst="rect">
            <a:avLst/>
          </a:prstGeom>
        </p:spPr>
      </p:pic>
      <p:sp>
        <p:nvSpPr>
          <p:cNvPr id="6" name="Text Box 11">
            <a:extLst>
              <a:ext uri="{FF2B5EF4-FFF2-40B4-BE49-F238E27FC236}">
                <a16:creationId xmlns:a16="http://schemas.microsoft.com/office/drawing/2014/main" id="{82208CBE-4A89-1277-54DF-4094F25A258A}"/>
              </a:ext>
            </a:extLst>
          </p:cNvPr>
          <p:cNvSpPr txBox="1">
            <a:spLocks noChangeArrowheads="1"/>
          </p:cNvSpPr>
          <p:nvPr/>
        </p:nvSpPr>
        <p:spPr bwMode="auto">
          <a:xfrm>
            <a:off x="8877303" y="5040498"/>
            <a:ext cx="3225544" cy="111017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spcBef>
                <a:spcPct val="50000"/>
              </a:spcBef>
            </a:pPr>
            <a:r>
              <a:rPr lang="nl-NL" sz="1200" i="1">
                <a:solidFill>
                  <a:schemeClr val="accent1"/>
                </a:solidFill>
              </a:rPr>
              <a:t>Dit overzicht is een product van </a:t>
            </a:r>
            <a:r>
              <a:rPr lang="nl-NL" sz="1200" i="1">
                <a:solidFill>
                  <a:schemeClr val="accent1"/>
                </a:solidFill>
                <a:hlinkClick r:id="rId8"/>
              </a:rPr>
              <a:t>Op weg naar ZES</a:t>
            </a:r>
            <a:r>
              <a:rPr lang="nl-NL" sz="1200" i="1">
                <a:solidFill>
                  <a:schemeClr val="accent1"/>
                </a:solidFill>
              </a:rPr>
              <a:t>, een initiatief van de ondertekenaars van de Uitvoeringsagenda Stadslogistiek</a:t>
            </a:r>
          </a:p>
          <a:p>
            <a:pPr>
              <a:spcBef>
                <a:spcPct val="50000"/>
              </a:spcBef>
            </a:pPr>
            <a:r>
              <a:rPr lang="nl-NL" sz="1200" i="1">
                <a:solidFill>
                  <a:schemeClr val="accent1"/>
                </a:solidFill>
              </a:rPr>
              <a:t>In opdracht van het Ministerie van Infrastructuur en Waterstaat</a:t>
            </a:r>
          </a:p>
        </p:txBody>
      </p:sp>
      <p:sp>
        <p:nvSpPr>
          <p:cNvPr id="7" name="Vrije vorm: vorm 6">
            <a:extLst>
              <a:ext uri="{FF2B5EF4-FFF2-40B4-BE49-F238E27FC236}">
                <a16:creationId xmlns:a16="http://schemas.microsoft.com/office/drawing/2014/main" id="{86B0F626-E564-29AA-4FC4-2B1B202EA8E7}"/>
              </a:ext>
            </a:extLst>
          </p:cNvPr>
          <p:cNvSpPr/>
          <p:nvPr/>
        </p:nvSpPr>
        <p:spPr bwMode="auto">
          <a:xfrm>
            <a:off x="8745763" y="5749048"/>
            <a:ext cx="3457171" cy="1003246"/>
          </a:xfrm>
          <a:custGeom>
            <a:avLst/>
            <a:gdLst>
              <a:gd name="connsiteX0" fmla="*/ 0 w 3443591"/>
              <a:gd name="connsiteY0" fmla="*/ 0 h 1001949"/>
              <a:gd name="connsiteX1" fmla="*/ 243191 w 3443591"/>
              <a:gd name="connsiteY1" fmla="*/ 554476 h 1001949"/>
              <a:gd name="connsiteX2" fmla="*/ 3443591 w 3443591"/>
              <a:gd name="connsiteY2" fmla="*/ 535021 h 1001949"/>
              <a:gd name="connsiteX3" fmla="*/ 3433864 w 3443591"/>
              <a:gd name="connsiteY3" fmla="*/ 1001949 h 1001949"/>
              <a:gd name="connsiteX4" fmla="*/ 9728 w 3443591"/>
              <a:gd name="connsiteY4" fmla="*/ 972766 h 1001949"/>
              <a:gd name="connsiteX5" fmla="*/ 0 w 3443591"/>
              <a:gd name="connsiteY5" fmla="*/ 0 h 1001949"/>
              <a:gd name="connsiteX0" fmla="*/ 0 w 3433864"/>
              <a:gd name="connsiteY0" fmla="*/ 0 h 1001949"/>
              <a:gd name="connsiteX1" fmla="*/ 243191 w 3433864"/>
              <a:gd name="connsiteY1" fmla="*/ 554476 h 1001949"/>
              <a:gd name="connsiteX2" fmla="*/ 3416921 w 3433864"/>
              <a:gd name="connsiteY2" fmla="*/ 535021 h 1001949"/>
              <a:gd name="connsiteX3" fmla="*/ 3433864 w 3433864"/>
              <a:gd name="connsiteY3" fmla="*/ 1001949 h 1001949"/>
              <a:gd name="connsiteX4" fmla="*/ 9728 w 3433864"/>
              <a:gd name="connsiteY4" fmla="*/ 972766 h 1001949"/>
              <a:gd name="connsiteX5" fmla="*/ 0 w 3433864"/>
              <a:gd name="connsiteY5" fmla="*/ 0 h 1001949"/>
              <a:gd name="connsiteX0" fmla="*/ 0 w 3422434"/>
              <a:gd name="connsiteY0" fmla="*/ 0 h 1001949"/>
              <a:gd name="connsiteX1" fmla="*/ 243191 w 3422434"/>
              <a:gd name="connsiteY1" fmla="*/ 554476 h 1001949"/>
              <a:gd name="connsiteX2" fmla="*/ 3416921 w 3422434"/>
              <a:gd name="connsiteY2" fmla="*/ 535021 h 1001949"/>
              <a:gd name="connsiteX3" fmla="*/ 3422434 w 3422434"/>
              <a:gd name="connsiteY3" fmla="*/ 1001949 h 1001949"/>
              <a:gd name="connsiteX4" fmla="*/ 9728 w 3422434"/>
              <a:gd name="connsiteY4" fmla="*/ 972766 h 1001949"/>
              <a:gd name="connsiteX5" fmla="*/ 0 w 3422434"/>
              <a:gd name="connsiteY5" fmla="*/ 0 h 1001949"/>
              <a:gd name="connsiteX0" fmla="*/ 0 w 3428586"/>
              <a:gd name="connsiteY0" fmla="*/ 0 h 1001949"/>
              <a:gd name="connsiteX1" fmla="*/ 243191 w 3428586"/>
              <a:gd name="connsiteY1" fmla="*/ 554476 h 1001949"/>
              <a:gd name="connsiteX2" fmla="*/ 3428351 w 3428586"/>
              <a:gd name="connsiteY2" fmla="*/ 535021 h 1001949"/>
              <a:gd name="connsiteX3" fmla="*/ 3422434 w 3428586"/>
              <a:gd name="connsiteY3" fmla="*/ 1001949 h 1001949"/>
              <a:gd name="connsiteX4" fmla="*/ 9728 w 3428586"/>
              <a:gd name="connsiteY4" fmla="*/ 972766 h 1001949"/>
              <a:gd name="connsiteX5" fmla="*/ 0 w 3428586"/>
              <a:gd name="connsiteY5" fmla="*/ 0 h 1001949"/>
              <a:gd name="connsiteX0" fmla="*/ 28585 w 3457171"/>
              <a:gd name="connsiteY0" fmla="*/ 0 h 1003246"/>
              <a:gd name="connsiteX1" fmla="*/ 271776 w 3457171"/>
              <a:gd name="connsiteY1" fmla="*/ 554476 h 1003246"/>
              <a:gd name="connsiteX2" fmla="*/ 3456936 w 3457171"/>
              <a:gd name="connsiteY2" fmla="*/ 535021 h 1003246"/>
              <a:gd name="connsiteX3" fmla="*/ 3451019 w 3457171"/>
              <a:gd name="connsiteY3" fmla="*/ 1001949 h 1003246"/>
              <a:gd name="connsiteX4" fmla="*/ 213 w 3457171"/>
              <a:gd name="connsiteY4" fmla="*/ 1003246 h 1003246"/>
              <a:gd name="connsiteX5" fmla="*/ 28585 w 3457171"/>
              <a:gd name="connsiteY5" fmla="*/ 0 h 1003246"/>
              <a:gd name="connsiteX0" fmla="*/ 28585 w 3457171"/>
              <a:gd name="connsiteY0" fmla="*/ 0 h 1003246"/>
              <a:gd name="connsiteX1" fmla="*/ 220976 w 3457171"/>
              <a:gd name="connsiteY1" fmla="*/ 584956 h 1003246"/>
              <a:gd name="connsiteX2" fmla="*/ 3456936 w 3457171"/>
              <a:gd name="connsiteY2" fmla="*/ 535021 h 1003246"/>
              <a:gd name="connsiteX3" fmla="*/ 3451019 w 3457171"/>
              <a:gd name="connsiteY3" fmla="*/ 1001949 h 1003246"/>
              <a:gd name="connsiteX4" fmla="*/ 213 w 3457171"/>
              <a:gd name="connsiteY4" fmla="*/ 1003246 h 1003246"/>
              <a:gd name="connsiteX5" fmla="*/ 28585 w 3457171"/>
              <a:gd name="connsiteY5" fmla="*/ 0 h 1003246"/>
              <a:gd name="connsiteX0" fmla="*/ 28585 w 3457171"/>
              <a:gd name="connsiteY0" fmla="*/ 0 h 1003246"/>
              <a:gd name="connsiteX1" fmla="*/ 220976 w 3457171"/>
              <a:gd name="connsiteY1" fmla="*/ 544316 h 1003246"/>
              <a:gd name="connsiteX2" fmla="*/ 3456936 w 3457171"/>
              <a:gd name="connsiteY2" fmla="*/ 535021 h 1003246"/>
              <a:gd name="connsiteX3" fmla="*/ 3451019 w 3457171"/>
              <a:gd name="connsiteY3" fmla="*/ 1001949 h 1003246"/>
              <a:gd name="connsiteX4" fmla="*/ 213 w 3457171"/>
              <a:gd name="connsiteY4" fmla="*/ 1003246 h 1003246"/>
              <a:gd name="connsiteX5" fmla="*/ 28585 w 3457171"/>
              <a:gd name="connsiteY5" fmla="*/ 0 h 100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171" h="1003246">
                <a:moveTo>
                  <a:pt x="28585" y="0"/>
                </a:moveTo>
                <a:lnTo>
                  <a:pt x="220976" y="544316"/>
                </a:lnTo>
                <a:lnTo>
                  <a:pt x="3456936" y="535021"/>
                </a:lnTo>
                <a:cubicBezTo>
                  <a:pt x="3458774" y="690664"/>
                  <a:pt x="3449181" y="846306"/>
                  <a:pt x="3451019" y="1001949"/>
                </a:cubicBezTo>
                <a:lnTo>
                  <a:pt x="213" y="1003246"/>
                </a:lnTo>
                <a:cubicBezTo>
                  <a:pt x="-3030" y="678991"/>
                  <a:pt x="31828" y="324255"/>
                  <a:pt x="28585" y="0"/>
                </a:cubicBezTo>
                <a:close/>
              </a:path>
            </a:pathLst>
          </a:custGeom>
          <a:solidFill>
            <a:schemeClr val="bg1"/>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
            <a:extLst>
              <a:ext uri="{FF2B5EF4-FFF2-40B4-BE49-F238E27FC236}">
                <a16:creationId xmlns:a16="http://schemas.microsoft.com/office/drawing/2014/main" id="{C626AC67-DF79-68A2-982D-9CE12E5C567F}"/>
              </a:ext>
            </a:extLst>
          </p:cNvPr>
          <p:cNvSpPr txBox="1">
            <a:spLocks noChangeArrowheads="1"/>
          </p:cNvSpPr>
          <p:nvPr/>
        </p:nvSpPr>
        <p:spPr bwMode="auto">
          <a:xfrm>
            <a:off x="9796695" y="1646162"/>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4AA9AC4-D221-1E8B-D641-76C8E695BD76}"/>
              </a:ext>
            </a:extLst>
          </p:cNvPr>
          <p:cNvSpPr>
            <a:spLocks noGrp="1"/>
          </p:cNvSpPr>
          <p:nvPr>
            <p:ph type="title"/>
          </p:nvPr>
        </p:nvSpPr>
        <p:spPr>
          <a:xfrm>
            <a:off x="-4234" y="233363"/>
            <a:ext cx="12216347" cy="989012"/>
          </a:xfrm>
          <a:noFill/>
        </p:spPr>
        <p:txBody>
          <a:bodyPr/>
          <a:lstStyle/>
          <a:p>
            <a:r>
              <a:rPr lang="nl-NL" sz="2400"/>
              <a:t>5	Directe ondersteuning ondernemers</a:t>
            </a:r>
          </a:p>
        </p:txBody>
      </p:sp>
      <p:sp>
        <p:nvSpPr>
          <p:cNvPr id="4" name="Rectangle 3">
            <a:extLst>
              <a:ext uri="{FF2B5EF4-FFF2-40B4-BE49-F238E27FC236}">
                <a16:creationId xmlns:a16="http://schemas.microsoft.com/office/drawing/2014/main" id="{38436A06-3974-D3D4-D27A-1F6849CC8D9A}"/>
              </a:ext>
            </a:extLst>
          </p:cNvPr>
          <p:cNvSpPr>
            <a:spLocks noGrp="1" noChangeArrowheads="1"/>
          </p:cNvSpPr>
          <p:nvPr>
            <p:ph idx="1"/>
          </p:nvPr>
        </p:nvSpPr>
        <p:spPr>
          <a:xfrm>
            <a:off x="5611009" y="1650478"/>
            <a:ext cx="1917516" cy="2211364"/>
          </a:xfrm>
          <a:solidFill>
            <a:schemeClr val="bg1"/>
          </a:solidFill>
          <a:ln w="19050">
            <a:solidFill>
              <a:srgbClr val="0A3A88"/>
            </a:solidFill>
          </a:ln>
        </p:spPr>
        <p:txBody>
          <a:bodyPr lIns="108000" tIns="0" rIns="108000" bIns="72000"/>
          <a:lstStyle/>
          <a:p>
            <a:pPr marL="0" indent="0">
              <a:spcBef>
                <a:spcPct val="50000"/>
              </a:spcBef>
              <a:buClr>
                <a:schemeClr val="tx1"/>
              </a:buClr>
              <a:buNone/>
            </a:pPr>
            <a:endParaRPr lang="nl-NL" sz="1100">
              <a:ea typeface="Calibri" panose="020F0502020204030204" pitchFamily="34" charset="0"/>
              <a:cs typeface="Times New Roman" panose="02020603050405020304" pitchFamily="18" charset="0"/>
            </a:endParaRPr>
          </a:p>
          <a:p>
            <a:pPr marL="0" indent="0">
              <a:spcBef>
                <a:spcPct val="50000"/>
              </a:spcBef>
              <a:buClr>
                <a:schemeClr val="tx1"/>
              </a:buClr>
              <a:buNone/>
            </a:pPr>
            <a:endParaRPr lang="nl-NL" sz="1050">
              <a:effectLst/>
              <a:ea typeface="Calibri" panose="020F0502020204030204" pitchFamily="34" charset="0"/>
              <a:cs typeface="Times New Roman" panose="02020603050405020304" pitchFamily="18" charset="0"/>
            </a:endParaRPr>
          </a:p>
        </p:txBody>
      </p:sp>
      <p:grpSp>
        <p:nvGrpSpPr>
          <p:cNvPr id="5" name="Groep 4">
            <a:extLst>
              <a:ext uri="{FF2B5EF4-FFF2-40B4-BE49-F238E27FC236}">
                <a16:creationId xmlns:a16="http://schemas.microsoft.com/office/drawing/2014/main" id="{7E03393B-0114-CD8F-E601-C4B9ADAAF2F4}"/>
              </a:ext>
            </a:extLst>
          </p:cNvPr>
          <p:cNvGrpSpPr/>
          <p:nvPr/>
        </p:nvGrpSpPr>
        <p:grpSpPr>
          <a:xfrm>
            <a:off x="480963" y="2643726"/>
            <a:ext cx="4954718" cy="1218116"/>
            <a:chOff x="6385620" y="1352334"/>
            <a:chExt cx="4889196" cy="1218116"/>
          </a:xfrm>
        </p:grpSpPr>
        <p:sp>
          <p:nvSpPr>
            <p:cNvPr id="6" name="Rectangle 3">
              <a:extLst>
                <a:ext uri="{FF2B5EF4-FFF2-40B4-BE49-F238E27FC236}">
                  <a16:creationId xmlns:a16="http://schemas.microsoft.com/office/drawing/2014/main" id="{7F16043B-3D87-8879-FD3D-46E3C83CEACE}"/>
                </a:ext>
              </a:extLst>
            </p:cNvPr>
            <p:cNvSpPr txBox="1">
              <a:spLocks noChangeArrowheads="1"/>
            </p:cNvSpPr>
            <p:nvPr/>
          </p:nvSpPr>
          <p:spPr bwMode="auto">
            <a:xfrm>
              <a:off x="6385620" y="1479133"/>
              <a:ext cx="4889196" cy="1091317"/>
            </a:xfrm>
            <a:prstGeom prst="rect">
              <a:avLst/>
            </a:prstGeom>
            <a:solidFill>
              <a:schemeClr val="bg1"/>
            </a:solidFill>
            <a:ln w="19050">
              <a:solidFill>
                <a:schemeClr val="accent1"/>
              </a:solidFill>
            </a:ln>
            <a:effectLst/>
          </p:spPr>
          <p:txBody>
            <a:bodyPr vert="horz" wrap="square" lIns="252000" tIns="108000" rIns="252000" bIns="108000" numCol="1" anchor="b"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ts val="1700"/>
                </a:lnSpc>
              </a:pPr>
              <a:endParaRPr lang="nl-NL" b="0" i="0">
                <a:solidFill>
                  <a:schemeClr val="accent1"/>
                </a:solidFill>
              </a:endParaRPr>
            </a:p>
            <a:p>
              <a:pPr>
                <a:lnSpc>
                  <a:spcPts val="1700"/>
                </a:lnSpc>
              </a:pPr>
              <a:r>
                <a:rPr lang="nl-NL" b="0" i="0">
                  <a:solidFill>
                    <a:schemeClr val="accent1"/>
                  </a:solidFill>
                </a:rPr>
                <a:t>Ondersteunen van ondernemers door een locatie te bieden waar </a:t>
              </a:r>
              <a:r>
                <a:rPr lang="nl-NL" i="0">
                  <a:solidFill>
                    <a:schemeClr val="accent1"/>
                  </a:solidFill>
                </a:rPr>
                <a:t>ondernemers</a:t>
              </a:r>
              <a:r>
                <a:rPr lang="nl-NL" b="0" i="0">
                  <a:solidFill>
                    <a:schemeClr val="accent1"/>
                  </a:solidFill>
                </a:rPr>
                <a:t> terecht kunnen met </a:t>
              </a:r>
              <a:r>
                <a:rPr lang="nl-NL" i="0">
                  <a:solidFill>
                    <a:schemeClr val="accent1"/>
                  </a:solidFill>
                </a:rPr>
                <a:t>vragen</a:t>
              </a:r>
              <a:r>
                <a:rPr lang="nl-NL" b="0" i="0">
                  <a:solidFill>
                    <a:schemeClr val="accent1"/>
                  </a:solidFill>
                </a:rPr>
                <a:t> en/of door het geven van </a:t>
              </a:r>
              <a:r>
                <a:rPr lang="nl-NL" i="0">
                  <a:solidFill>
                    <a:schemeClr val="accent1"/>
                  </a:solidFill>
                </a:rPr>
                <a:t>1-op-1 adviezen</a:t>
              </a:r>
              <a:r>
                <a:rPr lang="nl-NL" b="0" i="0">
                  <a:solidFill>
                    <a:schemeClr val="accent1"/>
                  </a:solidFill>
                </a:rPr>
                <a:t> over de omschakeling naar zero-emissie.</a:t>
              </a:r>
            </a:p>
          </p:txBody>
        </p:sp>
        <p:sp>
          <p:nvSpPr>
            <p:cNvPr id="7" name="Tekstvak 6">
              <a:extLst>
                <a:ext uri="{FF2B5EF4-FFF2-40B4-BE49-F238E27FC236}">
                  <a16:creationId xmlns:a16="http://schemas.microsoft.com/office/drawing/2014/main" id="{A1D8A567-B8F6-B496-B6A7-5910325D8775}"/>
                </a:ext>
              </a:extLst>
            </p:cNvPr>
            <p:cNvSpPr txBox="1"/>
            <p:nvPr/>
          </p:nvSpPr>
          <p:spPr>
            <a:xfrm>
              <a:off x="6727643" y="1352334"/>
              <a:ext cx="2110688"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Doel</a:t>
              </a:r>
            </a:p>
          </p:txBody>
        </p:sp>
      </p:grpSp>
      <p:grpSp>
        <p:nvGrpSpPr>
          <p:cNvPr id="8" name="Groep 7">
            <a:extLst>
              <a:ext uri="{FF2B5EF4-FFF2-40B4-BE49-F238E27FC236}">
                <a16:creationId xmlns:a16="http://schemas.microsoft.com/office/drawing/2014/main" id="{8AA1A56A-1579-DF70-96B8-FA07730F787A}"/>
              </a:ext>
            </a:extLst>
          </p:cNvPr>
          <p:cNvGrpSpPr/>
          <p:nvPr/>
        </p:nvGrpSpPr>
        <p:grpSpPr>
          <a:xfrm>
            <a:off x="480964" y="1532423"/>
            <a:ext cx="4954718" cy="821700"/>
            <a:chOff x="480964" y="1153576"/>
            <a:chExt cx="4954718" cy="821700"/>
          </a:xfrm>
          <a:solidFill>
            <a:schemeClr val="bg1"/>
          </a:solidFill>
        </p:grpSpPr>
        <p:sp>
          <p:nvSpPr>
            <p:cNvPr id="9" name="Tekstvak 8">
              <a:extLst>
                <a:ext uri="{FF2B5EF4-FFF2-40B4-BE49-F238E27FC236}">
                  <a16:creationId xmlns:a16="http://schemas.microsoft.com/office/drawing/2014/main" id="{B085D9F4-32C8-287D-2EE5-CB3F6FC7D1AE}"/>
                </a:ext>
              </a:extLst>
            </p:cNvPr>
            <p:cNvSpPr txBox="1"/>
            <p:nvPr/>
          </p:nvSpPr>
          <p:spPr>
            <a:xfrm>
              <a:off x="480964" y="1271631"/>
              <a:ext cx="4954718" cy="703645"/>
            </a:xfrm>
            <a:prstGeom prst="rect">
              <a:avLst/>
            </a:prstGeom>
            <a:grpFill/>
            <a:ln w="19050">
              <a:solidFill>
                <a:srgbClr val="0A3A88"/>
              </a:solidFill>
            </a:ln>
          </p:spPr>
          <p:txBody>
            <a:bodyPr wrap="square" lIns="252000" tIns="0" rIns="216000" bIns="72000" rtlCol="0" anchor="ctr">
              <a:spAutoFit/>
            </a:bodyPr>
            <a:lstStyle/>
            <a:p>
              <a:pPr marL="0" indent="0">
                <a:spcBef>
                  <a:spcPct val="50000"/>
                </a:spcBef>
                <a:buClr>
                  <a:schemeClr val="tx1"/>
                </a:buClr>
                <a:buNone/>
              </a:pPr>
              <a:endParaRPr lang="nl-NL" sz="1100" b="1" i="1">
                <a:solidFill>
                  <a:schemeClr val="accent1"/>
                </a:solidFill>
                <a:effectLst/>
                <a:ea typeface="Calibri" panose="020F0502020204030204" pitchFamily="34" charset="0"/>
                <a:cs typeface="Times New Roman" panose="02020603050405020304" pitchFamily="18" charset="0"/>
              </a:endParaRPr>
            </a:p>
            <a:p>
              <a:pPr marL="0" indent="0">
                <a:spcBef>
                  <a:spcPct val="50000"/>
                </a:spcBef>
                <a:buClr>
                  <a:schemeClr val="tx1"/>
                </a:buClr>
                <a:buNone/>
              </a:pPr>
              <a:r>
                <a:rPr lang="nl-NL" sz="1200" b="1">
                  <a:solidFill>
                    <a:schemeClr val="accent1"/>
                  </a:solidFill>
                  <a:effectLst/>
                  <a:ea typeface="Calibri" panose="020F0502020204030204" pitchFamily="34" charset="0"/>
                  <a:cs typeface="Times New Roman" panose="02020603050405020304" pitchFamily="18" charset="0"/>
                </a:rPr>
                <a:t>Individuele ondersteuning van ondernemers door middel van een ZES-loket of een logistiek makelaar</a:t>
              </a:r>
              <a:endParaRPr lang="nl-NL" sz="1200" b="1">
                <a:solidFill>
                  <a:schemeClr val="accent1"/>
                </a:solidFill>
                <a:ea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59A8CF56-9487-B9A6-3EFC-DFEA5DCCC812}"/>
                </a:ext>
              </a:extLst>
            </p:cNvPr>
            <p:cNvSpPr txBox="1"/>
            <p:nvPr/>
          </p:nvSpPr>
          <p:spPr>
            <a:xfrm>
              <a:off x="827570" y="1153576"/>
              <a:ext cx="2138973" cy="276999"/>
            </a:xfrm>
            <a:prstGeom prst="rect">
              <a:avLst/>
            </a:prstGeom>
            <a:grp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a:solidFill>
                    <a:schemeClr val="accent1"/>
                  </a:solidFill>
                </a:rPr>
                <a:t>Maatregel</a:t>
              </a:r>
            </a:p>
          </p:txBody>
        </p:sp>
      </p:grpSp>
      <p:sp>
        <p:nvSpPr>
          <p:cNvPr id="11" name="Tekstvak 10">
            <a:extLst>
              <a:ext uri="{FF2B5EF4-FFF2-40B4-BE49-F238E27FC236}">
                <a16:creationId xmlns:a16="http://schemas.microsoft.com/office/drawing/2014/main" id="{CD2E535F-9FB4-6BFC-6BEA-DFFAA034D56E}"/>
              </a:ext>
            </a:extLst>
          </p:cNvPr>
          <p:cNvSpPr txBox="1"/>
          <p:nvPr/>
        </p:nvSpPr>
        <p:spPr>
          <a:xfrm>
            <a:off x="5895043"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Type maatregel</a:t>
            </a:r>
          </a:p>
        </p:txBody>
      </p:sp>
      <p:sp>
        <p:nvSpPr>
          <p:cNvPr id="13" name="Tekstvak 12">
            <a:extLst>
              <a:ext uri="{FF2B5EF4-FFF2-40B4-BE49-F238E27FC236}">
                <a16:creationId xmlns:a16="http://schemas.microsoft.com/office/drawing/2014/main" id="{8D093259-3DD0-3236-B3DF-5E11A129560D}"/>
              </a:ext>
            </a:extLst>
          </p:cNvPr>
          <p:cNvSpPr txBox="1"/>
          <p:nvPr/>
        </p:nvSpPr>
        <p:spPr>
          <a:xfrm rot="16200000">
            <a:off x="4733602" y="5509944"/>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14" name="Groep 13">
            <a:extLst>
              <a:ext uri="{FF2B5EF4-FFF2-40B4-BE49-F238E27FC236}">
                <a16:creationId xmlns:a16="http://schemas.microsoft.com/office/drawing/2014/main" id="{A8B8D24A-11EF-2A27-A7D7-AFD51B4BC300}"/>
              </a:ext>
            </a:extLst>
          </p:cNvPr>
          <p:cNvGrpSpPr/>
          <p:nvPr/>
        </p:nvGrpSpPr>
        <p:grpSpPr>
          <a:xfrm>
            <a:off x="471235" y="4154514"/>
            <a:ext cx="4944990" cy="2285927"/>
            <a:chOff x="6385620" y="1352334"/>
            <a:chExt cx="4879596" cy="2285927"/>
          </a:xfrm>
        </p:grpSpPr>
        <p:sp>
          <p:nvSpPr>
            <p:cNvPr id="15" name="Rectangle 3">
              <a:extLst>
                <a:ext uri="{FF2B5EF4-FFF2-40B4-BE49-F238E27FC236}">
                  <a16:creationId xmlns:a16="http://schemas.microsoft.com/office/drawing/2014/main" id="{24497D5C-EBB5-F614-DFD2-B19C6FEE252F}"/>
                </a:ext>
              </a:extLst>
            </p:cNvPr>
            <p:cNvSpPr txBox="1">
              <a:spLocks noChangeArrowheads="1"/>
            </p:cNvSpPr>
            <p:nvPr/>
          </p:nvSpPr>
          <p:spPr bwMode="auto">
            <a:xfrm>
              <a:off x="6385620" y="1479133"/>
              <a:ext cx="4879596" cy="2159128"/>
            </a:xfrm>
            <a:prstGeom prst="rect">
              <a:avLst/>
            </a:prstGeom>
            <a:solidFill>
              <a:srgbClr val="0A3A88"/>
            </a:solidFill>
            <a:ln w="19050">
              <a:solidFill>
                <a:schemeClr val="accent1"/>
              </a:solidFill>
            </a:ln>
            <a:effectLst/>
          </p:spPr>
          <p:txBody>
            <a:bodyPr vert="horz" wrap="square" lIns="252000" tIns="108000" rIns="252000" bIns="108000" numCol="1" anchor="ctr"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endParaRPr lang="nl-NL" b="0" i="0"/>
            </a:p>
            <a:p>
              <a:r>
                <a:rPr lang="nl-NL" b="0" i="0"/>
                <a:t>Voor veel ondernemers kan de invoering van de zero-emissie-zone voor onduidelijkheid zorgen. Dit geldt zowel voor de regelgeving over de zone als de mogelijkheden die een ondernemer heeft om ‘ZE ready’ te worden. Gemeentes ondersteunen hierbij door zogenaamde logistiek makelaars aan te stellen die de vragen van ondernemers kan beantwoorden en van gratis maatwerkadvies kan voorzien. Deze experts en verbinders zijn vaak in meerdere steden tegelijk actief.</a:t>
              </a:r>
            </a:p>
          </p:txBody>
        </p:sp>
        <p:sp>
          <p:nvSpPr>
            <p:cNvPr id="16" name="Tekstvak 15">
              <a:extLst>
                <a:ext uri="{FF2B5EF4-FFF2-40B4-BE49-F238E27FC236}">
                  <a16:creationId xmlns:a16="http://schemas.microsoft.com/office/drawing/2014/main" id="{5F538B36-0EAD-3E2C-B56B-481BB96ED05F}"/>
                </a:ext>
              </a:extLst>
            </p:cNvPr>
            <p:cNvSpPr txBox="1"/>
            <p:nvPr/>
          </p:nvSpPr>
          <p:spPr>
            <a:xfrm>
              <a:off x="6727642" y="1352334"/>
              <a:ext cx="2110689"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kern="0"/>
                <a:t>Toelichting</a:t>
              </a:r>
              <a:endParaRPr lang="nl-NL" sz="1200" b="1" kern="0"/>
            </a:p>
          </p:txBody>
        </p:sp>
      </p:grpSp>
      <p:pic>
        <p:nvPicPr>
          <p:cNvPr id="129" name="Graphic 128" descr="Kolf met effen opvulling">
            <a:extLst>
              <a:ext uri="{FF2B5EF4-FFF2-40B4-BE49-F238E27FC236}">
                <a16:creationId xmlns:a16="http://schemas.microsoft.com/office/drawing/2014/main" id="{715FD08B-1F1E-42B8-A964-BF465F9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37547" y="1987969"/>
            <a:ext cx="217414" cy="217414"/>
          </a:xfrm>
          <a:prstGeom prst="rect">
            <a:avLst/>
          </a:prstGeom>
        </p:spPr>
      </p:pic>
      <p:pic>
        <p:nvPicPr>
          <p:cNvPr id="18" name="Graphic 17" descr="Schatkist met effen opvulling">
            <a:extLst>
              <a:ext uri="{FF2B5EF4-FFF2-40B4-BE49-F238E27FC236}">
                <a16:creationId xmlns:a16="http://schemas.microsoft.com/office/drawing/2014/main" id="{69DB1579-0481-B0D1-9D59-F9F5D6746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37547" y="2742473"/>
            <a:ext cx="217414" cy="217414"/>
          </a:xfrm>
          <a:prstGeom prst="rect">
            <a:avLst/>
          </a:prstGeom>
        </p:spPr>
      </p:pic>
      <p:pic>
        <p:nvPicPr>
          <p:cNvPr id="19" name="Graphic 18" descr="Vrouwelijke rechter met effen opvulling">
            <a:extLst>
              <a:ext uri="{FF2B5EF4-FFF2-40B4-BE49-F238E27FC236}">
                <a16:creationId xmlns:a16="http://schemas.microsoft.com/office/drawing/2014/main" id="{551840FC-C3B1-A43B-BE76-5F284CAC6D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37547" y="3119725"/>
            <a:ext cx="217414" cy="217414"/>
          </a:xfrm>
          <a:prstGeom prst="rect">
            <a:avLst/>
          </a:prstGeom>
        </p:spPr>
      </p:pic>
      <p:pic>
        <p:nvPicPr>
          <p:cNvPr id="20" name="Graphic 19" descr="Vergadering met effen opvulling">
            <a:extLst>
              <a:ext uri="{FF2B5EF4-FFF2-40B4-BE49-F238E27FC236}">
                <a16:creationId xmlns:a16="http://schemas.microsoft.com/office/drawing/2014/main" id="{71DD535D-263D-E374-F027-B6B32E2CAF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737547" y="3496976"/>
            <a:ext cx="217414" cy="217414"/>
          </a:xfrm>
          <a:prstGeom prst="rect">
            <a:avLst/>
          </a:prstGeom>
        </p:spPr>
      </p:pic>
      <p:sp>
        <p:nvSpPr>
          <p:cNvPr id="124" name="Tekstvak 55">
            <a:extLst>
              <a:ext uri="{FF2B5EF4-FFF2-40B4-BE49-F238E27FC236}">
                <a16:creationId xmlns:a16="http://schemas.microsoft.com/office/drawing/2014/main" id="{02747D16-2C90-4B7C-A895-F78963E0DCF9}"/>
              </a:ext>
            </a:extLst>
          </p:cNvPr>
          <p:cNvSpPr txBox="1"/>
          <p:nvPr/>
        </p:nvSpPr>
        <p:spPr>
          <a:xfrm>
            <a:off x="5954959" y="1980703"/>
            <a:ext cx="1573566" cy="230832"/>
          </a:xfrm>
          <a:prstGeom prst="rect">
            <a:avLst/>
          </a:prstGeom>
          <a:noFill/>
        </p:spPr>
        <p:txBody>
          <a:bodyPr wrap="square" rtlCol="0">
            <a:spAutoFit/>
          </a:bodyPr>
          <a:lstStyle/>
          <a:p>
            <a:r>
              <a:rPr lang="nl-NL" sz="900" b="1">
                <a:solidFill>
                  <a:schemeClr val="bg1">
                    <a:lumMod val="75000"/>
                  </a:schemeClr>
                </a:solidFill>
              </a:rPr>
              <a:t>Onderzoek</a:t>
            </a:r>
          </a:p>
        </p:txBody>
      </p:sp>
      <p:sp>
        <p:nvSpPr>
          <p:cNvPr id="22" name="Tekstvak 55">
            <a:extLst>
              <a:ext uri="{FF2B5EF4-FFF2-40B4-BE49-F238E27FC236}">
                <a16:creationId xmlns:a16="http://schemas.microsoft.com/office/drawing/2014/main" id="{F1DF1A19-2EC8-90A9-C7C9-6DFB5D5CDF97}"/>
              </a:ext>
            </a:extLst>
          </p:cNvPr>
          <p:cNvSpPr txBox="1"/>
          <p:nvPr/>
        </p:nvSpPr>
        <p:spPr>
          <a:xfrm>
            <a:off x="5954958" y="2358094"/>
            <a:ext cx="448645" cy="230832"/>
          </a:xfrm>
          <a:prstGeom prst="rect">
            <a:avLst/>
          </a:prstGeom>
          <a:noFill/>
        </p:spPr>
        <p:txBody>
          <a:bodyPr wrap="square" rtlCol="0">
            <a:spAutoFit/>
          </a:bodyPr>
          <a:lstStyle/>
          <a:p>
            <a:r>
              <a:rPr lang="nl-NL" sz="900" b="1">
                <a:solidFill>
                  <a:schemeClr val="bg1">
                    <a:lumMod val="75000"/>
                  </a:schemeClr>
                </a:solidFill>
              </a:rPr>
              <a:t>Pilot</a:t>
            </a:r>
          </a:p>
        </p:txBody>
      </p:sp>
      <p:sp>
        <p:nvSpPr>
          <p:cNvPr id="23" name="Tekstvak 55">
            <a:extLst>
              <a:ext uri="{FF2B5EF4-FFF2-40B4-BE49-F238E27FC236}">
                <a16:creationId xmlns:a16="http://schemas.microsoft.com/office/drawing/2014/main" id="{8FA07DD8-56AC-557C-0888-00D54D3B22D4}"/>
              </a:ext>
            </a:extLst>
          </p:cNvPr>
          <p:cNvSpPr txBox="1"/>
          <p:nvPr/>
        </p:nvSpPr>
        <p:spPr>
          <a:xfrm>
            <a:off x="5954959" y="2735485"/>
            <a:ext cx="1573566" cy="230832"/>
          </a:xfrm>
          <a:prstGeom prst="rect">
            <a:avLst/>
          </a:prstGeom>
          <a:noFill/>
        </p:spPr>
        <p:txBody>
          <a:bodyPr wrap="square" rtlCol="0">
            <a:spAutoFit/>
          </a:bodyPr>
          <a:lstStyle/>
          <a:p>
            <a:r>
              <a:rPr lang="nl-NL" sz="900" b="1">
                <a:solidFill>
                  <a:schemeClr val="accent1"/>
                </a:solidFill>
              </a:rPr>
              <a:t>Investering</a:t>
            </a:r>
          </a:p>
        </p:txBody>
      </p:sp>
      <p:sp>
        <p:nvSpPr>
          <p:cNvPr id="24" name="Tekstvak 55">
            <a:extLst>
              <a:ext uri="{FF2B5EF4-FFF2-40B4-BE49-F238E27FC236}">
                <a16:creationId xmlns:a16="http://schemas.microsoft.com/office/drawing/2014/main" id="{7DBC6915-5B61-7A51-242D-DEFCCB6A37C0}"/>
              </a:ext>
            </a:extLst>
          </p:cNvPr>
          <p:cNvSpPr txBox="1"/>
          <p:nvPr/>
        </p:nvSpPr>
        <p:spPr>
          <a:xfrm>
            <a:off x="5954959" y="3112876"/>
            <a:ext cx="1573566" cy="230832"/>
          </a:xfrm>
          <a:prstGeom prst="rect">
            <a:avLst/>
          </a:prstGeom>
          <a:noFill/>
        </p:spPr>
        <p:txBody>
          <a:bodyPr wrap="square" rtlCol="0">
            <a:spAutoFit/>
          </a:bodyPr>
          <a:lstStyle/>
          <a:p>
            <a:r>
              <a:rPr lang="nl-NL" sz="900" b="1">
                <a:solidFill>
                  <a:schemeClr val="bg1">
                    <a:lumMod val="75000"/>
                  </a:schemeClr>
                </a:solidFill>
              </a:rPr>
              <a:t>Regelgeving</a:t>
            </a:r>
          </a:p>
        </p:txBody>
      </p:sp>
      <p:sp>
        <p:nvSpPr>
          <p:cNvPr id="25" name="Tekstvak 55">
            <a:extLst>
              <a:ext uri="{FF2B5EF4-FFF2-40B4-BE49-F238E27FC236}">
                <a16:creationId xmlns:a16="http://schemas.microsoft.com/office/drawing/2014/main" id="{42E9979A-BE86-9251-6A40-25B027A51B52}"/>
              </a:ext>
            </a:extLst>
          </p:cNvPr>
          <p:cNvSpPr txBox="1"/>
          <p:nvPr/>
        </p:nvSpPr>
        <p:spPr>
          <a:xfrm>
            <a:off x="5954959" y="3490267"/>
            <a:ext cx="1573566" cy="230832"/>
          </a:xfrm>
          <a:prstGeom prst="rect">
            <a:avLst/>
          </a:prstGeom>
          <a:noFill/>
        </p:spPr>
        <p:txBody>
          <a:bodyPr wrap="square" rtlCol="0">
            <a:spAutoFit/>
          </a:bodyPr>
          <a:lstStyle/>
          <a:p>
            <a:r>
              <a:rPr lang="nl-NL" sz="900" b="1">
                <a:solidFill>
                  <a:schemeClr val="accent1"/>
                </a:solidFill>
              </a:rPr>
              <a:t>Stakeholder engagement</a:t>
            </a:r>
          </a:p>
        </p:txBody>
      </p:sp>
      <p:sp>
        <p:nvSpPr>
          <p:cNvPr id="27" name="Rectangle 3">
            <a:extLst>
              <a:ext uri="{FF2B5EF4-FFF2-40B4-BE49-F238E27FC236}">
                <a16:creationId xmlns:a16="http://schemas.microsoft.com/office/drawing/2014/main" id="{08C79575-4B75-62CD-FDE6-64BF4B4790CC}"/>
              </a:ext>
            </a:extLst>
          </p:cNvPr>
          <p:cNvSpPr txBox="1">
            <a:spLocks noChangeArrowheads="1"/>
          </p:cNvSpPr>
          <p:nvPr/>
        </p:nvSpPr>
        <p:spPr bwMode="auto">
          <a:xfrm>
            <a:off x="7703852" y="1650478"/>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706F2F74-6AE3-2E6A-E5EF-487F37DC91F2}"/>
              </a:ext>
            </a:extLst>
          </p:cNvPr>
          <p:cNvSpPr txBox="1"/>
          <p:nvPr/>
        </p:nvSpPr>
        <p:spPr>
          <a:xfrm>
            <a:off x="7987886"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Rol overheid</a:t>
            </a:r>
          </a:p>
        </p:txBody>
      </p:sp>
      <p:pic>
        <p:nvPicPr>
          <p:cNvPr id="29" name="Graphic 28" descr="Munten">
            <a:extLst>
              <a:ext uri="{FF2B5EF4-FFF2-40B4-BE49-F238E27FC236}">
                <a16:creationId xmlns:a16="http://schemas.microsoft.com/office/drawing/2014/main" id="{3F4A6A94-9BEB-20CE-B2C0-097A7F1616A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79179" y="1987969"/>
            <a:ext cx="217414" cy="217414"/>
          </a:xfrm>
          <a:prstGeom prst="rect">
            <a:avLst/>
          </a:prstGeom>
        </p:spPr>
      </p:pic>
      <p:pic>
        <p:nvPicPr>
          <p:cNvPr id="30" name="Graphic 29" descr="Regisseursstoel met effen opvulling">
            <a:extLst>
              <a:ext uri="{FF2B5EF4-FFF2-40B4-BE49-F238E27FC236}">
                <a16:creationId xmlns:a16="http://schemas.microsoft.com/office/drawing/2014/main" id="{DD344B69-1097-9365-51BC-3085589C9C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879179" y="2365221"/>
            <a:ext cx="217414" cy="217414"/>
          </a:xfrm>
          <a:prstGeom prst="rect">
            <a:avLst/>
          </a:prstGeom>
        </p:spPr>
      </p:pic>
      <p:pic>
        <p:nvPicPr>
          <p:cNvPr id="31" name="Graphic 30" descr="Handdruk met effen opvulling">
            <a:extLst>
              <a:ext uri="{FF2B5EF4-FFF2-40B4-BE49-F238E27FC236}">
                <a16:creationId xmlns:a16="http://schemas.microsoft.com/office/drawing/2014/main" id="{4A21EF33-1C3F-E03F-3A3C-F57FC847B1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879179" y="2742473"/>
            <a:ext cx="217414" cy="217414"/>
          </a:xfrm>
          <a:prstGeom prst="rect">
            <a:avLst/>
          </a:prstGeom>
        </p:spPr>
      </p:pic>
      <p:pic>
        <p:nvPicPr>
          <p:cNvPr id="32" name="Graphic 31" descr="Weegschalen van gerechtigheid met effen opvulling">
            <a:extLst>
              <a:ext uri="{FF2B5EF4-FFF2-40B4-BE49-F238E27FC236}">
                <a16:creationId xmlns:a16="http://schemas.microsoft.com/office/drawing/2014/main" id="{A7A930CA-6BBA-F986-18F6-F9518DE182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879179" y="3119725"/>
            <a:ext cx="217414" cy="217414"/>
          </a:xfrm>
          <a:prstGeom prst="rect">
            <a:avLst/>
          </a:prstGeom>
        </p:spPr>
      </p:pic>
      <p:sp>
        <p:nvSpPr>
          <p:cNvPr id="34" name="Tekstvak 55">
            <a:extLst>
              <a:ext uri="{FF2B5EF4-FFF2-40B4-BE49-F238E27FC236}">
                <a16:creationId xmlns:a16="http://schemas.microsoft.com/office/drawing/2014/main" id="{56C05E21-6A99-2CC2-9A3D-2E2644F3A25E}"/>
              </a:ext>
            </a:extLst>
          </p:cNvPr>
          <p:cNvSpPr txBox="1"/>
          <p:nvPr/>
        </p:nvSpPr>
        <p:spPr>
          <a:xfrm>
            <a:off x="8096591" y="1980703"/>
            <a:ext cx="1524776" cy="230832"/>
          </a:xfrm>
          <a:prstGeom prst="rect">
            <a:avLst/>
          </a:prstGeom>
          <a:noFill/>
        </p:spPr>
        <p:txBody>
          <a:bodyPr wrap="square" rtlCol="0">
            <a:spAutoFit/>
          </a:bodyPr>
          <a:lstStyle/>
          <a:p>
            <a:r>
              <a:rPr lang="nl-NL" sz="900" b="1">
                <a:solidFill>
                  <a:schemeClr val="accent1"/>
                </a:solidFill>
              </a:rPr>
              <a:t>Stimuleren / investeren</a:t>
            </a:r>
          </a:p>
        </p:txBody>
      </p:sp>
      <p:sp>
        <p:nvSpPr>
          <p:cNvPr id="35" name="Tekstvak 55">
            <a:extLst>
              <a:ext uri="{FF2B5EF4-FFF2-40B4-BE49-F238E27FC236}">
                <a16:creationId xmlns:a16="http://schemas.microsoft.com/office/drawing/2014/main" id="{276718D5-8B4D-12D9-2317-4BECD55707E3}"/>
              </a:ext>
            </a:extLst>
          </p:cNvPr>
          <p:cNvSpPr txBox="1"/>
          <p:nvPr/>
        </p:nvSpPr>
        <p:spPr>
          <a:xfrm>
            <a:off x="8096591" y="2358094"/>
            <a:ext cx="1524776" cy="230832"/>
          </a:xfrm>
          <a:prstGeom prst="rect">
            <a:avLst/>
          </a:prstGeom>
          <a:noFill/>
        </p:spPr>
        <p:txBody>
          <a:bodyPr wrap="none" rtlCol="0">
            <a:spAutoFit/>
          </a:bodyPr>
          <a:lstStyle/>
          <a:p>
            <a:r>
              <a:rPr lang="nl-NL" sz="900" b="1">
                <a:solidFill>
                  <a:schemeClr val="accent1"/>
                </a:solidFill>
              </a:rPr>
              <a:t>Faciliteren / coördineren</a:t>
            </a:r>
          </a:p>
        </p:txBody>
      </p:sp>
      <p:sp>
        <p:nvSpPr>
          <p:cNvPr id="36" name="Tekstvak 55">
            <a:extLst>
              <a:ext uri="{FF2B5EF4-FFF2-40B4-BE49-F238E27FC236}">
                <a16:creationId xmlns:a16="http://schemas.microsoft.com/office/drawing/2014/main" id="{AA46BAC3-7055-6838-0EAE-35A269B4EC93}"/>
              </a:ext>
            </a:extLst>
          </p:cNvPr>
          <p:cNvSpPr txBox="1"/>
          <p:nvPr/>
        </p:nvSpPr>
        <p:spPr>
          <a:xfrm>
            <a:off x="8096591" y="2735485"/>
            <a:ext cx="1524776" cy="230832"/>
          </a:xfrm>
          <a:prstGeom prst="rect">
            <a:avLst/>
          </a:prstGeom>
          <a:noFill/>
        </p:spPr>
        <p:txBody>
          <a:bodyPr wrap="square" rtlCol="0">
            <a:spAutoFit/>
          </a:bodyPr>
          <a:lstStyle/>
          <a:p>
            <a:r>
              <a:rPr lang="nl-NL" sz="900" b="1">
                <a:solidFill>
                  <a:schemeClr val="bg1">
                    <a:lumMod val="75000"/>
                  </a:schemeClr>
                </a:solidFill>
              </a:rPr>
              <a:t>Agenderen</a:t>
            </a:r>
          </a:p>
        </p:txBody>
      </p:sp>
      <p:sp>
        <p:nvSpPr>
          <p:cNvPr id="37" name="Tekstvak 55">
            <a:extLst>
              <a:ext uri="{FF2B5EF4-FFF2-40B4-BE49-F238E27FC236}">
                <a16:creationId xmlns:a16="http://schemas.microsoft.com/office/drawing/2014/main" id="{3615459A-DB1D-E422-7355-372131122E8E}"/>
              </a:ext>
            </a:extLst>
          </p:cNvPr>
          <p:cNvSpPr txBox="1"/>
          <p:nvPr/>
        </p:nvSpPr>
        <p:spPr>
          <a:xfrm>
            <a:off x="8096591" y="3112876"/>
            <a:ext cx="1524776" cy="230832"/>
          </a:xfrm>
          <a:prstGeom prst="rect">
            <a:avLst/>
          </a:prstGeom>
          <a:noFill/>
        </p:spPr>
        <p:txBody>
          <a:bodyPr wrap="square" rtlCol="0">
            <a:spAutoFit/>
          </a:bodyPr>
          <a:lstStyle/>
          <a:p>
            <a:r>
              <a:rPr lang="nl-NL" sz="900" b="1">
                <a:solidFill>
                  <a:schemeClr val="bg1">
                    <a:lumMod val="75000"/>
                  </a:schemeClr>
                </a:solidFill>
              </a:rPr>
              <a:t>Reguleren</a:t>
            </a:r>
          </a:p>
        </p:txBody>
      </p:sp>
      <p:sp>
        <p:nvSpPr>
          <p:cNvPr id="40" name="Tekstvak 39">
            <a:extLst>
              <a:ext uri="{FF2B5EF4-FFF2-40B4-BE49-F238E27FC236}">
                <a16:creationId xmlns:a16="http://schemas.microsoft.com/office/drawing/2014/main" id="{395B8D6E-B9FD-94E5-47A6-EAFA526F8733}"/>
              </a:ext>
            </a:extLst>
          </p:cNvPr>
          <p:cNvSpPr txBox="1"/>
          <p:nvPr/>
        </p:nvSpPr>
        <p:spPr>
          <a:xfrm>
            <a:off x="10080729" y="1546787"/>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Uitdagingen</a:t>
            </a:r>
          </a:p>
        </p:txBody>
      </p:sp>
      <p:pic>
        <p:nvPicPr>
          <p:cNvPr id="41" name="Graphic 40" descr="Vrachtwagen met effen opvulling">
            <a:extLst>
              <a:ext uri="{FF2B5EF4-FFF2-40B4-BE49-F238E27FC236}">
                <a16:creationId xmlns:a16="http://schemas.microsoft.com/office/drawing/2014/main" id="{528A031C-7BCA-DB7D-6EE4-ECD2F8C9C4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972022" y="2002334"/>
            <a:ext cx="217414" cy="217414"/>
          </a:xfrm>
          <a:prstGeom prst="rect">
            <a:avLst/>
          </a:prstGeom>
        </p:spPr>
      </p:pic>
      <p:pic>
        <p:nvPicPr>
          <p:cNvPr id="42" name="Graphic 41" descr="Batterij die wordt opgeladen met effen opvulling">
            <a:extLst>
              <a:ext uri="{FF2B5EF4-FFF2-40B4-BE49-F238E27FC236}">
                <a16:creationId xmlns:a16="http://schemas.microsoft.com/office/drawing/2014/main" id="{04C5F17E-8429-CD69-F475-CA90BB140B4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972022" y="2379586"/>
            <a:ext cx="217414" cy="217414"/>
          </a:xfrm>
          <a:prstGeom prst="rect">
            <a:avLst/>
          </a:prstGeom>
        </p:spPr>
      </p:pic>
      <p:pic>
        <p:nvPicPr>
          <p:cNvPr id="43" name="Graphic 42" descr="Prioriteiten met effen opvulling">
            <a:extLst>
              <a:ext uri="{FF2B5EF4-FFF2-40B4-BE49-F238E27FC236}">
                <a16:creationId xmlns:a16="http://schemas.microsoft.com/office/drawing/2014/main" id="{61F6D3DD-14FC-7D80-C176-673F729F6BE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9972022" y="2756838"/>
            <a:ext cx="217414" cy="217414"/>
          </a:xfrm>
          <a:prstGeom prst="rect">
            <a:avLst/>
          </a:prstGeom>
        </p:spPr>
      </p:pic>
      <p:pic>
        <p:nvPicPr>
          <p:cNvPr id="44" name="Graphic 43" descr="Chatten met effen opvulling">
            <a:extLst>
              <a:ext uri="{FF2B5EF4-FFF2-40B4-BE49-F238E27FC236}">
                <a16:creationId xmlns:a16="http://schemas.microsoft.com/office/drawing/2014/main" id="{12A0406D-309A-1B87-A073-D930D001944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9972022" y="3134090"/>
            <a:ext cx="217414" cy="217414"/>
          </a:xfrm>
          <a:prstGeom prst="rect">
            <a:avLst/>
          </a:prstGeom>
        </p:spPr>
      </p:pic>
      <p:pic>
        <p:nvPicPr>
          <p:cNvPr id="45" name="Graphic 44" descr="Passer met effen opvulling">
            <a:extLst>
              <a:ext uri="{FF2B5EF4-FFF2-40B4-BE49-F238E27FC236}">
                <a16:creationId xmlns:a16="http://schemas.microsoft.com/office/drawing/2014/main" id="{954753B4-6E97-8396-0159-E4C5F1DCA80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9972022" y="3511341"/>
            <a:ext cx="217414" cy="217414"/>
          </a:xfrm>
          <a:prstGeom prst="rect">
            <a:avLst/>
          </a:prstGeom>
        </p:spPr>
      </p:pic>
      <p:sp>
        <p:nvSpPr>
          <p:cNvPr id="46" name="Tekstvak 55">
            <a:extLst>
              <a:ext uri="{FF2B5EF4-FFF2-40B4-BE49-F238E27FC236}">
                <a16:creationId xmlns:a16="http://schemas.microsoft.com/office/drawing/2014/main" id="{119451A5-DF2B-8A2F-FC66-86A9B14F2D61}"/>
              </a:ext>
            </a:extLst>
          </p:cNvPr>
          <p:cNvSpPr txBox="1"/>
          <p:nvPr/>
        </p:nvSpPr>
        <p:spPr>
          <a:xfrm>
            <a:off x="10189434" y="1995068"/>
            <a:ext cx="1524776" cy="230832"/>
          </a:xfrm>
          <a:prstGeom prst="rect">
            <a:avLst/>
          </a:prstGeom>
          <a:noFill/>
        </p:spPr>
        <p:txBody>
          <a:bodyPr wrap="square" rtlCol="0">
            <a:spAutoFit/>
          </a:bodyPr>
          <a:lstStyle/>
          <a:p>
            <a:r>
              <a:rPr lang="nl-NL" sz="900" b="1">
                <a:solidFill>
                  <a:schemeClr val="accent1"/>
                </a:solidFill>
              </a:rPr>
              <a:t>ZE voertuigen</a:t>
            </a:r>
          </a:p>
        </p:txBody>
      </p:sp>
      <p:sp>
        <p:nvSpPr>
          <p:cNvPr id="47" name="Tekstvak 55">
            <a:extLst>
              <a:ext uri="{FF2B5EF4-FFF2-40B4-BE49-F238E27FC236}">
                <a16:creationId xmlns:a16="http://schemas.microsoft.com/office/drawing/2014/main" id="{5B39B056-1A74-8E00-8CC4-35AEA909853F}"/>
              </a:ext>
            </a:extLst>
          </p:cNvPr>
          <p:cNvSpPr txBox="1"/>
          <p:nvPr/>
        </p:nvSpPr>
        <p:spPr>
          <a:xfrm>
            <a:off x="10189434" y="2372459"/>
            <a:ext cx="1210588" cy="230832"/>
          </a:xfrm>
          <a:prstGeom prst="rect">
            <a:avLst/>
          </a:prstGeom>
          <a:noFill/>
        </p:spPr>
        <p:txBody>
          <a:bodyPr wrap="none" rtlCol="0">
            <a:spAutoFit/>
          </a:bodyPr>
          <a:lstStyle/>
          <a:p>
            <a:r>
              <a:rPr lang="nl-NL" sz="900" b="1">
                <a:solidFill>
                  <a:schemeClr val="bg1">
                    <a:lumMod val="75000"/>
                  </a:schemeClr>
                </a:solidFill>
              </a:rPr>
              <a:t>Laadinfrastructuur</a:t>
            </a:r>
          </a:p>
        </p:txBody>
      </p:sp>
      <p:sp>
        <p:nvSpPr>
          <p:cNvPr id="48" name="Tekstvak 55">
            <a:extLst>
              <a:ext uri="{FF2B5EF4-FFF2-40B4-BE49-F238E27FC236}">
                <a16:creationId xmlns:a16="http://schemas.microsoft.com/office/drawing/2014/main" id="{BB76FA1A-36A6-6670-0F27-107994621D9C}"/>
              </a:ext>
            </a:extLst>
          </p:cNvPr>
          <p:cNvSpPr txBox="1"/>
          <p:nvPr/>
        </p:nvSpPr>
        <p:spPr>
          <a:xfrm>
            <a:off x="10189434" y="2749850"/>
            <a:ext cx="1524776" cy="230832"/>
          </a:xfrm>
          <a:prstGeom prst="rect">
            <a:avLst/>
          </a:prstGeom>
          <a:noFill/>
        </p:spPr>
        <p:txBody>
          <a:bodyPr wrap="square" rtlCol="0">
            <a:spAutoFit/>
          </a:bodyPr>
          <a:lstStyle/>
          <a:p>
            <a:r>
              <a:rPr lang="nl-NL" sz="900" b="1">
                <a:solidFill>
                  <a:schemeClr val="accent1"/>
                </a:solidFill>
              </a:rPr>
              <a:t>Bundeling en ritreductie</a:t>
            </a:r>
          </a:p>
        </p:txBody>
      </p:sp>
      <p:sp>
        <p:nvSpPr>
          <p:cNvPr id="49" name="Tekstvak 55">
            <a:extLst>
              <a:ext uri="{FF2B5EF4-FFF2-40B4-BE49-F238E27FC236}">
                <a16:creationId xmlns:a16="http://schemas.microsoft.com/office/drawing/2014/main" id="{08DAADA4-291A-D254-9FBA-6444209C393A}"/>
              </a:ext>
            </a:extLst>
          </p:cNvPr>
          <p:cNvSpPr txBox="1"/>
          <p:nvPr/>
        </p:nvSpPr>
        <p:spPr>
          <a:xfrm>
            <a:off x="10189434" y="3127241"/>
            <a:ext cx="1524776" cy="230832"/>
          </a:xfrm>
          <a:prstGeom prst="rect">
            <a:avLst/>
          </a:prstGeom>
          <a:noFill/>
        </p:spPr>
        <p:txBody>
          <a:bodyPr wrap="square" rtlCol="0">
            <a:spAutoFit/>
          </a:bodyPr>
          <a:lstStyle/>
          <a:p>
            <a:r>
              <a:rPr lang="nl-NL" sz="900" b="1">
                <a:solidFill>
                  <a:schemeClr val="accent1"/>
                </a:solidFill>
              </a:rPr>
              <a:t>Netwerk / communicatie</a:t>
            </a:r>
          </a:p>
        </p:txBody>
      </p:sp>
      <p:sp>
        <p:nvSpPr>
          <p:cNvPr id="50" name="Tekstvak 55">
            <a:extLst>
              <a:ext uri="{FF2B5EF4-FFF2-40B4-BE49-F238E27FC236}">
                <a16:creationId xmlns:a16="http://schemas.microsoft.com/office/drawing/2014/main" id="{EA6AC599-96C1-61E4-F6E6-112FD24A50AF}"/>
              </a:ext>
            </a:extLst>
          </p:cNvPr>
          <p:cNvSpPr txBox="1"/>
          <p:nvPr/>
        </p:nvSpPr>
        <p:spPr>
          <a:xfrm>
            <a:off x="10189434" y="3504632"/>
            <a:ext cx="1524776" cy="230832"/>
          </a:xfrm>
          <a:prstGeom prst="rect">
            <a:avLst/>
          </a:prstGeom>
          <a:noFill/>
        </p:spPr>
        <p:txBody>
          <a:bodyPr wrap="square" rtlCol="0">
            <a:spAutoFit/>
          </a:bodyPr>
          <a:lstStyle/>
          <a:p>
            <a:r>
              <a:rPr lang="nl-NL" sz="900" b="1">
                <a:solidFill>
                  <a:schemeClr val="bg1">
                    <a:lumMod val="75000"/>
                  </a:schemeClr>
                </a:solidFill>
              </a:rPr>
              <a:t>Ruimte</a:t>
            </a:r>
          </a:p>
        </p:txBody>
      </p:sp>
      <p:pic>
        <p:nvPicPr>
          <p:cNvPr id="51" name="Tijdelijke aanduiding voor inhoud 9" descr="Tandwielen">
            <a:extLst>
              <a:ext uri="{FF2B5EF4-FFF2-40B4-BE49-F238E27FC236}">
                <a16:creationId xmlns:a16="http://schemas.microsoft.com/office/drawing/2014/main" id="{0800AAA7-A307-4C34-9228-A7D19DD72CC9}"/>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bwMode="auto">
          <a:xfrm>
            <a:off x="5702962" y="2366392"/>
            <a:ext cx="252000" cy="252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kstvak 51">
            <a:extLst>
              <a:ext uri="{FF2B5EF4-FFF2-40B4-BE49-F238E27FC236}">
                <a16:creationId xmlns:a16="http://schemas.microsoft.com/office/drawing/2014/main" id="{0FA57F55-3156-964A-4B14-F7A06098EF14}"/>
              </a:ext>
            </a:extLst>
          </p:cNvPr>
          <p:cNvSpPr txBox="1"/>
          <p:nvPr/>
        </p:nvSpPr>
        <p:spPr>
          <a:xfrm rot="16200000">
            <a:off x="9863648" y="5513277"/>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53" name="Groep 52">
            <a:extLst>
              <a:ext uri="{FF2B5EF4-FFF2-40B4-BE49-F238E27FC236}">
                <a16:creationId xmlns:a16="http://schemas.microsoft.com/office/drawing/2014/main" id="{E53ECBFC-9885-22C6-C92D-AF9D2A108035}"/>
              </a:ext>
            </a:extLst>
          </p:cNvPr>
          <p:cNvGrpSpPr/>
          <p:nvPr/>
        </p:nvGrpSpPr>
        <p:grpSpPr>
          <a:xfrm>
            <a:off x="5611009" y="4154514"/>
            <a:ext cx="1917516" cy="2285927"/>
            <a:chOff x="6385620" y="1352334"/>
            <a:chExt cx="1892158" cy="2285927"/>
          </a:xfrm>
        </p:grpSpPr>
        <p:sp>
          <p:nvSpPr>
            <p:cNvPr id="54" name="Rectangle 3">
              <a:extLst>
                <a:ext uri="{FF2B5EF4-FFF2-40B4-BE49-F238E27FC236}">
                  <a16:creationId xmlns:a16="http://schemas.microsoft.com/office/drawing/2014/main" id="{3BE90562-BBB1-0DF8-AA3D-3934C10270F6}"/>
                </a:ext>
              </a:extLst>
            </p:cNvPr>
            <p:cNvSpPr txBox="1">
              <a:spLocks noChangeArrowheads="1"/>
            </p:cNvSpPr>
            <p:nvPr/>
          </p:nvSpPr>
          <p:spPr bwMode="auto">
            <a:xfrm>
              <a:off x="6385620" y="1479133"/>
              <a:ext cx="1892158" cy="2159128"/>
            </a:xfrm>
            <a:prstGeom prst="rect">
              <a:avLst/>
            </a:prstGeom>
            <a:solidFill>
              <a:srgbClr val="0A3A88"/>
            </a:solidFill>
            <a:ln w="19050">
              <a:solidFill>
                <a:schemeClr val="accent1"/>
              </a:solidFill>
            </a:ln>
            <a:effectLst/>
          </p:spPr>
          <p:txBody>
            <a:bodyPr vert="horz" wrap="square" lIns="144000" tIns="108000" rIns="144000" bIns="108000" numCol="1" anchor="t"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ct val="100000"/>
                </a:lnSpc>
              </a:pPr>
              <a:endParaRPr lang="nl-NL" sz="1000" i="0"/>
            </a:p>
            <a:p>
              <a:pPr algn="l">
                <a:lnSpc>
                  <a:spcPct val="100000"/>
                </a:lnSpc>
              </a:pPr>
              <a:endParaRPr lang="nl-NL" sz="1100" b="0" i="0"/>
            </a:p>
            <a:p>
              <a:pPr algn="l">
                <a:lnSpc>
                  <a:spcPct val="100000"/>
                </a:lnSpc>
              </a:pPr>
              <a:r>
                <a:rPr lang="nl-NL" sz="1100" b="0" i="0"/>
                <a:t>In nagenoeg alle gemeentes toegepast, zie onder andere in </a:t>
              </a:r>
              <a:r>
                <a:rPr lang="nl-NL" sz="1100" b="0" i="0">
                  <a:hlinkClick r:id="rId30">
                    <a:extLst>
                      <a:ext uri="{A12FA001-AC4F-418D-AE19-62706E023703}">
                        <ahyp:hlinkClr xmlns:ahyp="http://schemas.microsoft.com/office/drawing/2018/hyperlinkcolor" val="tx"/>
                      </a:ext>
                    </a:extLst>
                  </a:hlinkClick>
                </a:rPr>
                <a:t>Delft</a:t>
              </a:r>
              <a:r>
                <a:rPr lang="nl-NL" sz="1100" b="0" i="0"/>
                <a:t>, </a:t>
              </a:r>
              <a:r>
                <a:rPr lang="nl-NL" sz="1100" b="0" i="0">
                  <a:hlinkClick r:id="rId31">
                    <a:extLst>
                      <a:ext uri="{A12FA001-AC4F-418D-AE19-62706E023703}">
                        <ahyp:hlinkClr xmlns:ahyp="http://schemas.microsoft.com/office/drawing/2018/hyperlinkcolor" val="tx"/>
                      </a:ext>
                    </a:extLst>
                  </a:hlinkClick>
                </a:rPr>
                <a:t>Den Haag</a:t>
              </a:r>
              <a:r>
                <a:rPr lang="nl-NL" sz="1100" b="0" i="0"/>
                <a:t>, </a:t>
              </a:r>
              <a:r>
                <a:rPr lang="nl-NL" sz="1100" b="0" i="0">
                  <a:hlinkClick r:id="rId32">
                    <a:extLst>
                      <a:ext uri="{A12FA001-AC4F-418D-AE19-62706E023703}">
                        <ahyp:hlinkClr xmlns:ahyp="http://schemas.microsoft.com/office/drawing/2018/hyperlinkcolor" val="tx"/>
                      </a:ext>
                    </a:extLst>
                  </a:hlinkClick>
                </a:rPr>
                <a:t>Dordrecht</a:t>
              </a:r>
              <a:r>
                <a:rPr lang="nl-NL" sz="1100" b="0" i="0"/>
                <a:t>, </a:t>
              </a:r>
              <a:r>
                <a:rPr lang="nl-NL" sz="1100" b="0" i="0">
                  <a:hlinkClick r:id="rId33">
                    <a:extLst>
                      <a:ext uri="{A12FA001-AC4F-418D-AE19-62706E023703}">
                        <ahyp:hlinkClr xmlns:ahyp="http://schemas.microsoft.com/office/drawing/2018/hyperlinkcolor" val="tx"/>
                      </a:ext>
                    </a:extLst>
                  </a:hlinkClick>
                </a:rPr>
                <a:t>Ede</a:t>
              </a:r>
              <a:r>
                <a:rPr lang="nl-NL" sz="1100" b="0" i="0"/>
                <a:t>, </a:t>
              </a:r>
              <a:r>
                <a:rPr lang="nl-NL" sz="1100" b="0" i="0">
                  <a:hlinkClick r:id="rId34">
                    <a:extLst>
                      <a:ext uri="{A12FA001-AC4F-418D-AE19-62706E023703}">
                        <ahyp:hlinkClr xmlns:ahyp="http://schemas.microsoft.com/office/drawing/2018/hyperlinkcolor" val="tx"/>
                      </a:ext>
                    </a:extLst>
                  </a:hlinkClick>
                </a:rPr>
                <a:t>Leiden</a:t>
              </a:r>
              <a:r>
                <a:rPr lang="nl-NL" sz="1100" b="0" i="0"/>
                <a:t>, </a:t>
              </a:r>
              <a:r>
                <a:rPr lang="nl-NL" sz="1100" b="0" i="0">
                  <a:hlinkClick r:id="rId35">
                    <a:extLst>
                      <a:ext uri="{A12FA001-AC4F-418D-AE19-62706E023703}">
                        <ahyp:hlinkClr xmlns:ahyp="http://schemas.microsoft.com/office/drawing/2018/hyperlinkcolor" val="tx"/>
                      </a:ext>
                    </a:extLst>
                  </a:hlinkClick>
                </a:rPr>
                <a:t>Nijmegen</a:t>
              </a:r>
              <a:r>
                <a:rPr lang="nl-NL" sz="1100" b="0" i="0"/>
                <a:t> en </a:t>
              </a:r>
              <a:r>
                <a:rPr lang="nl-NL" sz="1100" b="0" i="0">
                  <a:hlinkClick r:id="rId36">
                    <a:extLst>
                      <a:ext uri="{A12FA001-AC4F-418D-AE19-62706E023703}">
                        <ahyp:hlinkClr xmlns:ahyp="http://schemas.microsoft.com/office/drawing/2018/hyperlinkcolor" val="tx"/>
                      </a:ext>
                    </a:extLst>
                  </a:hlinkClick>
                </a:rPr>
                <a:t>Venlo</a:t>
              </a:r>
              <a:r>
                <a:rPr lang="nl-NL" sz="1100" b="0" i="0"/>
                <a:t>. Volledig overzicht op </a:t>
              </a:r>
              <a:r>
                <a:rPr lang="nl-NL" sz="1100" b="0" i="0" err="1">
                  <a:hlinkClick r:id="rId37">
                    <a:extLst>
                      <a:ext uri="{A12FA001-AC4F-418D-AE19-62706E023703}">
                        <ahyp:hlinkClr xmlns:ahyp="http://schemas.microsoft.com/office/drawing/2018/hyperlinkcolor" val="tx"/>
                      </a:ext>
                    </a:extLst>
                  </a:hlinkClick>
                </a:rPr>
                <a:t>Op</a:t>
              </a:r>
              <a:r>
                <a:rPr lang="nl-NL" sz="1100" b="0" i="0">
                  <a:hlinkClick r:id="rId37">
                    <a:extLst>
                      <a:ext uri="{A12FA001-AC4F-418D-AE19-62706E023703}">
                        <ahyp:hlinkClr xmlns:ahyp="http://schemas.microsoft.com/office/drawing/2018/hyperlinkcolor" val="tx"/>
                      </a:ext>
                    </a:extLst>
                  </a:hlinkClick>
                </a:rPr>
                <a:t> Weg Naar ZES. </a:t>
              </a:r>
              <a:endParaRPr lang="nl-NL" sz="1000" b="0" i="0"/>
            </a:p>
          </p:txBody>
        </p:sp>
        <p:sp>
          <p:nvSpPr>
            <p:cNvPr id="55" name="Tekstvak 54">
              <a:extLst>
                <a:ext uri="{FF2B5EF4-FFF2-40B4-BE49-F238E27FC236}">
                  <a16:creationId xmlns:a16="http://schemas.microsoft.com/office/drawing/2014/main" id="{F70B39F0-7CE1-C4F2-62C4-1C3B6D49A72E}"/>
                </a:ext>
              </a:extLst>
            </p:cNvPr>
            <p:cNvSpPr txBox="1"/>
            <p:nvPr/>
          </p:nvSpPr>
          <p:spPr>
            <a:xfrm>
              <a:off x="6727643" y="1352334"/>
              <a:ext cx="1224553"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Gemeentes</a:t>
              </a:r>
            </a:p>
          </p:txBody>
        </p:sp>
      </p:grpSp>
      <p:pic>
        <p:nvPicPr>
          <p:cNvPr id="3" name="Afbeelding 2">
            <a:extLst>
              <a:ext uri="{FF2B5EF4-FFF2-40B4-BE49-F238E27FC236}">
                <a16:creationId xmlns:a16="http://schemas.microsoft.com/office/drawing/2014/main" id="{C94D16BD-18FB-4A14-2C97-8A88B092DE5C}"/>
              </a:ext>
            </a:extLst>
          </p:cNvPr>
          <p:cNvPicPr>
            <a:picLocks noChangeAspect="1"/>
          </p:cNvPicPr>
          <p:nvPr/>
        </p:nvPicPr>
        <p:blipFill>
          <a:blip r:embed="rId38"/>
          <a:stretch>
            <a:fillRect/>
          </a:stretch>
        </p:blipFill>
        <p:spPr>
          <a:xfrm>
            <a:off x="8198272" y="4279235"/>
            <a:ext cx="2918915" cy="2164125"/>
          </a:xfrm>
          <a:prstGeom prst="rect">
            <a:avLst/>
          </a:prstGeom>
          <a:ln w="19050">
            <a:noFill/>
          </a:ln>
        </p:spPr>
      </p:pic>
      <p:sp>
        <p:nvSpPr>
          <p:cNvPr id="33" name="Rechthoek 32">
            <a:extLst>
              <a:ext uri="{FF2B5EF4-FFF2-40B4-BE49-F238E27FC236}">
                <a16:creationId xmlns:a16="http://schemas.microsoft.com/office/drawing/2014/main" id="{6D27FA7E-AEBB-46B0-D27F-B9E1AA67EC41}"/>
              </a:ext>
            </a:extLst>
          </p:cNvPr>
          <p:cNvSpPr/>
          <p:nvPr/>
        </p:nvSpPr>
        <p:spPr bwMode="auto">
          <a:xfrm>
            <a:off x="7706220" y="4278830"/>
            <a:ext cx="4007990" cy="2157756"/>
          </a:xfrm>
          <a:prstGeom prst="rect">
            <a:avLst/>
          </a:prstGeom>
          <a:noFill/>
          <a:ln w="1905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00" tIns="46800" rIns="936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3705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
            <a:extLst>
              <a:ext uri="{FF2B5EF4-FFF2-40B4-BE49-F238E27FC236}">
                <a16:creationId xmlns:a16="http://schemas.microsoft.com/office/drawing/2014/main" id="{D46E5F10-34FD-AC8E-D6BA-28F48463DC51}"/>
              </a:ext>
            </a:extLst>
          </p:cNvPr>
          <p:cNvSpPr txBox="1">
            <a:spLocks noChangeArrowheads="1"/>
          </p:cNvSpPr>
          <p:nvPr/>
        </p:nvSpPr>
        <p:spPr bwMode="auto">
          <a:xfrm>
            <a:off x="9796695" y="1646162"/>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4AA9AC4-D221-1E8B-D641-76C8E695BD76}"/>
              </a:ext>
            </a:extLst>
          </p:cNvPr>
          <p:cNvSpPr>
            <a:spLocks noGrp="1"/>
          </p:cNvSpPr>
          <p:nvPr>
            <p:ph type="title"/>
          </p:nvPr>
        </p:nvSpPr>
        <p:spPr>
          <a:xfrm>
            <a:off x="-4234" y="233363"/>
            <a:ext cx="12216347" cy="989012"/>
          </a:xfrm>
          <a:noFill/>
        </p:spPr>
        <p:txBody>
          <a:bodyPr/>
          <a:lstStyle/>
          <a:p>
            <a:r>
              <a:rPr lang="nl-NL" sz="2400"/>
              <a:t>6	Gespreksplatform</a:t>
            </a:r>
          </a:p>
        </p:txBody>
      </p:sp>
      <p:sp>
        <p:nvSpPr>
          <p:cNvPr id="4" name="Rectangle 3">
            <a:extLst>
              <a:ext uri="{FF2B5EF4-FFF2-40B4-BE49-F238E27FC236}">
                <a16:creationId xmlns:a16="http://schemas.microsoft.com/office/drawing/2014/main" id="{38436A06-3974-D3D4-D27A-1F6849CC8D9A}"/>
              </a:ext>
            </a:extLst>
          </p:cNvPr>
          <p:cNvSpPr>
            <a:spLocks noGrp="1" noChangeArrowheads="1"/>
          </p:cNvSpPr>
          <p:nvPr>
            <p:ph idx="1"/>
          </p:nvPr>
        </p:nvSpPr>
        <p:spPr>
          <a:xfrm>
            <a:off x="5611009" y="1650478"/>
            <a:ext cx="1917516" cy="2211364"/>
          </a:xfrm>
          <a:solidFill>
            <a:schemeClr val="bg1"/>
          </a:solidFill>
          <a:ln w="19050">
            <a:solidFill>
              <a:srgbClr val="0A3A88"/>
            </a:solidFill>
          </a:ln>
        </p:spPr>
        <p:txBody>
          <a:bodyPr lIns="108000" tIns="0" rIns="108000" bIns="72000"/>
          <a:lstStyle/>
          <a:p>
            <a:pPr marL="0" indent="0">
              <a:spcBef>
                <a:spcPct val="50000"/>
              </a:spcBef>
              <a:buClr>
                <a:schemeClr val="tx1"/>
              </a:buClr>
              <a:buNone/>
            </a:pPr>
            <a:endParaRPr lang="nl-NL" sz="1100">
              <a:ea typeface="Calibri" panose="020F0502020204030204" pitchFamily="34" charset="0"/>
              <a:cs typeface="Times New Roman" panose="02020603050405020304" pitchFamily="18" charset="0"/>
            </a:endParaRPr>
          </a:p>
          <a:p>
            <a:pPr marL="0" indent="0">
              <a:spcBef>
                <a:spcPct val="50000"/>
              </a:spcBef>
              <a:buClr>
                <a:schemeClr val="tx1"/>
              </a:buClr>
              <a:buNone/>
            </a:pPr>
            <a:endParaRPr lang="nl-NL" sz="1050">
              <a:effectLst/>
              <a:ea typeface="Calibri" panose="020F0502020204030204" pitchFamily="34" charset="0"/>
              <a:cs typeface="Times New Roman" panose="02020603050405020304" pitchFamily="18" charset="0"/>
            </a:endParaRPr>
          </a:p>
        </p:txBody>
      </p:sp>
      <p:grpSp>
        <p:nvGrpSpPr>
          <p:cNvPr id="5" name="Groep 4">
            <a:extLst>
              <a:ext uri="{FF2B5EF4-FFF2-40B4-BE49-F238E27FC236}">
                <a16:creationId xmlns:a16="http://schemas.microsoft.com/office/drawing/2014/main" id="{7E03393B-0114-CD8F-E601-C4B9ADAAF2F4}"/>
              </a:ext>
            </a:extLst>
          </p:cNvPr>
          <p:cNvGrpSpPr/>
          <p:nvPr/>
        </p:nvGrpSpPr>
        <p:grpSpPr>
          <a:xfrm>
            <a:off x="480963" y="2643726"/>
            <a:ext cx="4954718" cy="1218116"/>
            <a:chOff x="6385620" y="1352334"/>
            <a:chExt cx="4889196" cy="1218116"/>
          </a:xfrm>
        </p:grpSpPr>
        <p:sp>
          <p:nvSpPr>
            <p:cNvPr id="6" name="Rectangle 3">
              <a:extLst>
                <a:ext uri="{FF2B5EF4-FFF2-40B4-BE49-F238E27FC236}">
                  <a16:creationId xmlns:a16="http://schemas.microsoft.com/office/drawing/2014/main" id="{7F16043B-3D87-8879-FD3D-46E3C83CEACE}"/>
                </a:ext>
              </a:extLst>
            </p:cNvPr>
            <p:cNvSpPr txBox="1">
              <a:spLocks noChangeArrowheads="1"/>
            </p:cNvSpPr>
            <p:nvPr/>
          </p:nvSpPr>
          <p:spPr bwMode="auto">
            <a:xfrm>
              <a:off x="6385620" y="1479133"/>
              <a:ext cx="4889196" cy="1091317"/>
            </a:xfrm>
            <a:prstGeom prst="rect">
              <a:avLst/>
            </a:prstGeom>
            <a:solidFill>
              <a:schemeClr val="bg1"/>
            </a:solidFill>
            <a:ln w="19050">
              <a:solidFill>
                <a:schemeClr val="accent1"/>
              </a:solidFill>
            </a:ln>
            <a:effectLst/>
          </p:spPr>
          <p:txBody>
            <a:bodyPr vert="horz" wrap="square" lIns="252000" tIns="108000" rIns="252000" bIns="108000" numCol="1" anchor="b"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ts val="1700"/>
                </a:lnSpc>
              </a:pPr>
              <a:endParaRPr lang="nl-NL" b="0" i="0">
                <a:solidFill>
                  <a:schemeClr val="accent1"/>
                </a:solidFill>
              </a:endParaRPr>
            </a:p>
            <a:p>
              <a:pPr>
                <a:lnSpc>
                  <a:spcPts val="1700"/>
                </a:lnSpc>
              </a:pPr>
              <a:r>
                <a:rPr lang="nl-NL" b="0" i="0">
                  <a:solidFill>
                    <a:schemeClr val="accent1"/>
                  </a:solidFill>
                </a:rPr>
                <a:t>Creëren van een gespreksorgaan van de (lokale) overheid met ondernemers om de lokale gemeenschap te informeren en te bewegen richting een schonere en slimmere logistiek.</a:t>
              </a:r>
            </a:p>
          </p:txBody>
        </p:sp>
        <p:sp>
          <p:nvSpPr>
            <p:cNvPr id="7" name="Tekstvak 6">
              <a:extLst>
                <a:ext uri="{FF2B5EF4-FFF2-40B4-BE49-F238E27FC236}">
                  <a16:creationId xmlns:a16="http://schemas.microsoft.com/office/drawing/2014/main" id="{A1D8A567-B8F6-B496-B6A7-5910325D8775}"/>
                </a:ext>
              </a:extLst>
            </p:cNvPr>
            <p:cNvSpPr txBox="1"/>
            <p:nvPr/>
          </p:nvSpPr>
          <p:spPr>
            <a:xfrm>
              <a:off x="6727643" y="1352334"/>
              <a:ext cx="2110688"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Doel</a:t>
              </a:r>
            </a:p>
          </p:txBody>
        </p:sp>
      </p:grpSp>
      <p:grpSp>
        <p:nvGrpSpPr>
          <p:cNvPr id="8" name="Groep 7">
            <a:extLst>
              <a:ext uri="{FF2B5EF4-FFF2-40B4-BE49-F238E27FC236}">
                <a16:creationId xmlns:a16="http://schemas.microsoft.com/office/drawing/2014/main" id="{8AA1A56A-1579-DF70-96B8-FA07730F787A}"/>
              </a:ext>
            </a:extLst>
          </p:cNvPr>
          <p:cNvGrpSpPr/>
          <p:nvPr/>
        </p:nvGrpSpPr>
        <p:grpSpPr>
          <a:xfrm>
            <a:off x="480964" y="1532423"/>
            <a:ext cx="4954718" cy="821700"/>
            <a:chOff x="480964" y="1153576"/>
            <a:chExt cx="4954718" cy="821700"/>
          </a:xfrm>
          <a:solidFill>
            <a:schemeClr val="bg1"/>
          </a:solidFill>
        </p:grpSpPr>
        <p:sp>
          <p:nvSpPr>
            <p:cNvPr id="9" name="Tekstvak 8">
              <a:extLst>
                <a:ext uri="{FF2B5EF4-FFF2-40B4-BE49-F238E27FC236}">
                  <a16:creationId xmlns:a16="http://schemas.microsoft.com/office/drawing/2014/main" id="{B085D9F4-32C8-287D-2EE5-CB3F6FC7D1AE}"/>
                </a:ext>
              </a:extLst>
            </p:cNvPr>
            <p:cNvSpPr txBox="1"/>
            <p:nvPr/>
          </p:nvSpPr>
          <p:spPr>
            <a:xfrm>
              <a:off x="480964" y="1271631"/>
              <a:ext cx="4954718" cy="703645"/>
            </a:xfrm>
            <a:prstGeom prst="rect">
              <a:avLst/>
            </a:prstGeom>
            <a:grpFill/>
            <a:ln w="19050">
              <a:solidFill>
                <a:srgbClr val="0A3A88"/>
              </a:solidFill>
            </a:ln>
          </p:spPr>
          <p:txBody>
            <a:bodyPr wrap="square" lIns="252000" tIns="0" rIns="216000" bIns="72000" rtlCol="0" anchor="ctr">
              <a:spAutoFit/>
            </a:bodyPr>
            <a:lstStyle/>
            <a:p>
              <a:pPr marL="0" indent="0">
                <a:spcBef>
                  <a:spcPct val="50000"/>
                </a:spcBef>
                <a:buClr>
                  <a:schemeClr val="tx1"/>
                </a:buClr>
                <a:buNone/>
              </a:pPr>
              <a:endParaRPr lang="nl-NL" sz="1100" b="1" i="1">
                <a:solidFill>
                  <a:schemeClr val="accent1"/>
                </a:solidFill>
                <a:effectLst/>
                <a:ea typeface="Calibri" panose="020F0502020204030204" pitchFamily="34" charset="0"/>
                <a:cs typeface="Times New Roman" panose="02020603050405020304" pitchFamily="18" charset="0"/>
              </a:endParaRPr>
            </a:p>
            <a:p>
              <a:pPr marL="0" indent="0">
                <a:spcBef>
                  <a:spcPct val="50000"/>
                </a:spcBef>
                <a:buClr>
                  <a:schemeClr val="tx1"/>
                </a:buClr>
                <a:buNone/>
              </a:pPr>
              <a:r>
                <a:rPr lang="nl-NL" sz="1200" b="1">
                  <a:solidFill>
                    <a:schemeClr val="accent1"/>
                  </a:solidFill>
                  <a:effectLst/>
                  <a:ea typeface="Calibri" panose="020F0502020204030204" pitchFamily="34" charset="0"/>
                  <a:cs typeface="Times New Roman" panose="02020603050405020304" pitchFamily="18" charset="0"/>
                </a:rPr>
                <a:t>Gemeenschappelijk orgaan of overeenkomst tussen overheid en ondernemers om gezamenlijk aan ZES doelen te werken</a:t>
              </a:r>
              <a:endParaRPr lang="nl-NL" sz="1200" b="1">
                <a:solidFill>
                  <a:schemeClr val="accent1"/>
                </a:solidFill>
                <a:ea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59A8CF56-9487-B9A6-3EFC-DFEA5DCCC812}"/>
                </a:ext>
              </a:extLst>
            </p:cNvPr>
            <p:cNvSpPr txBox="1"/>
            <p:nvPr/>
          </p:nvSpPr>
          <p:spPr>
            <a:xfrm>
              <a:off x="827570" y="1153576"/>
              <a:ext cx="2138973" cy="276999"/>
            </a:xfrm>
            <a:prstGeom prst="rect">
              <a:avLst/>
            </a:prstGeom>
            <a:grp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a:solidFill>
                    <a:schemeClr val="accent1"/>
                  </a:solidFill>
                </a:rPr>
                <a:t>Maatregel</a:t>
              </a:r>
            </a:p>
          </p:txBody>
        </p:sp>
      </p:grpSp>
      <p:sp>
        <p:nvSpPr>
          <p:cNvPr id="11" name="Tekstvak 10">
            <a:extLst>
              <a:ext uri="{FF2B5EF4-FFF2-40B4-BE49-F238E27FC236}">
                <a16:creationId xmlns:a16="http://schemas.microsoft.com/office/drawing/2014/main" id="{CD2E535F-9FB4-6BFC-6BEA-DFFAA034D56E}"/>
              </a:ext>
            </a:extLst>
          </p:cNvPr>
          <p:cNvSpPr txBox="1"/>
          <p:nvPr/>
        </p:nvSpPr>
        <p:spPr>
          <a:xfrm>
            <a:off x="5895043"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Type maatregel</a:t>
            </a:r>
          </a:p>
        </p:txBody>
      </p:sp>
      <p:sp>
        <p:nvSpPr>
          <p:cNvPr id="13" name="Tekstvak 12">
            <a:extLst>
              <a:ext uri="{FF2B5EF4-FFF2-40B4-BE49-F238E27FC236}">
                <a16:creationId xmlns:a16="http://schemas.microsoft.com/office/drawing/2014/main" id="{8D093259-3DD0-3236-B3DF-5E11A129560D}"/>
              </a:ext>
            </a:extLst>
          </p:cNvPr>
          <p:cNvSpPr txBox="1"/>
          <p:nvPr/>
        </p:nvSpPr>
        <p:spPr>
          <a:xfrm rot="16200000">
            <a:off x="4733602" y="5509944"/>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14" name="Groep 13">
            <a:extLst>
              <a:ext uri="{FF2B5EF4-FFF2-40B4-BE49-F238E27FC236}">
                <a16:creationId xmlns:a16="http://schemas.microsoft.com/office/drawing/2014/main" id="{A8B8D24A-11EF-2A27-A7D7-AFD51B4BC300}"/>
              </a:ext>
            </a:extLst>
          </p:cNvPr>
          <p:cNvGrpSpPr/>
          <p:nvPr/>
        </p:nvGrpSpPr>
        <p:grpSpPr>
          <a:xfrm>
            <a:off x="471235" y="4154514"/>
            <a:ext cx="4944990" cy="2285927"/>
            <a:chOff x="6385620" y="1352334"/>
            <a:chExt cx="4879596" cy="2285927"/>
          </a:xfrm>
        </p:grpSpPr>
        <p:sp>
          <p:nvSpPr>
            <p:cNvPr id="15" name="Rectangle 3">
              <a:extLst>
                <a:ext uri="{FF2B5EF4-FFF2-40B4-BE49-F238E27FC236}">
                  <a16:creationId xmlns:a16="http://schemas.microsoft.com/office/drawing/2014/main" id="{24497D5C-EBB5-F614-DFD2-B19C6FEE252F}"/>
                </a:ext>
              </a:extLst>
            </p:cNvPr>
            <p:cNvSpPr txBox="1">
              <a:spLocks noChangeArrowheads="1"/>
            </p:cNvSpPr>
            <p:nvPr/>
          </p:nvSpPr>
          <p:spPr bwMode="auto">
            <a:xfrm>
              <a:off x="6385620" y="1479133"/>
              <a:ext cx="4879596" cy="2159128"/>
            </a:xfrm>
            <a:prstGeom prst="rect">
              <a:avLst/>
            </a:prstGeom>
            <a:solidFill>
              <a:srgbClr val="0A3A88"/>
            </a:solidFill>
            <a:ln w="19050">
              <a:solidFill>
                <a:schemeClr val="accent1"/>
              </a:solidFill>
            </a:ln>
            <a:effectLst/>
          </p:spPr>
          <p:txBody>
            <a:bodyPr vert="horz" wrap="square" lIns="252000" tIns="108000" rIns="252000" bIns="108000" numCol="1" anchor="ctr"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ct val="100000"/>
                </a:lnSpc>
              </a:pPr>
              <a:endParaRPr lang="nl-NL" sz="800" b="0" i="0"/>
            </a:p>
            <a:p>
              <a:pPr>
                <a:lnSpc>
                  <a:spcPct val="100000"/>
                </a:lnSpc>
              </a:pPr>
              <a:r>
                <a:rPr lang="nl-NL" b="0" i="0"/>
                <a:t>Een platform waarin de gemeente, (kennis)instellingen en lokale bedrijven hun krachten bundelen om aan efficiënte en schone stadslogistiek te werken. Dit platform kan gericht zijn op logistieke verbetering binnen de eigen netwerk of op het bereiken van een breder publiek (lokale ondernemers), bijvoorbeeld door het organiseren van kennissessies. Eventueel kunnen met het netwerk afspraken worden gemaakt over te behalen doelen, die vastgelegd kunnen worden in een convenant. Het platform kan ook dienen als een soort uitvoeringsorganisatie voor o.a. subsidie- en </a:t>
              </a:r>
              <a:r>
                <a:rPr lang="nl-NL" b="0" i="0" err="1"/>
                <a:t>ontheffingverlening</a:t>
              </a:r>
              <a:r>
                <a:rPr lang="nl-NL" b="0" i="0"/>
                <a:t>.</a:t>
              </a:r>
            </a:p>
          </p:txBody>
        </p:sp>
        <p:sp>
          <p:nvSpPr>
            <p:cNvPr id="16" name="Tekstvak 15">
              <a:extLst>
                <a:ext uri="{FF2B5EF4-FFF2-40B4-BE49-F238E27FC236}">
                  <a16:creationId xmlns:a16="http://schemas.microsoft.com/office/drawing/2014/main" id="{5F538B36-0EAD-3E2C-B56B-481BB96ED05F}"/>
                </a:ext>
              </a:extLst>
            </p:cNvPr>
            <p:cNvSpPr txBox="1"/>
            <p:nvPr/>
          </p:nvSpPr>
          <p:spPr>
            <a:xfrm>
              <a:off x="6727642" y="1352334"/>
              <a:ext cx="2110689"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kern="0"/>
                <a:t>Toelichting</a:t>
              </a:r>
              <a:endParaRPr lang="nl-NL" sz="1200" b="1" kern="0"/>
            </a:p>
          </p:txBody>
        </p:sp>
      </p:grpSp>
      <p:pic>
        <p:nvPicPr>
          <p:cNvPr id="129" name="Graphic 128" descr="Kolf met effen opvulling">
            <a:extLst>
              <a:ext uri="{FF2B5EF4-FFF2-40B4-BE49-F238E27FC236}">
                <a16:creationId xmlns:a16="http://schemas.microsoft.com/office/drawing/2014/main" id="{715FD08B-1F1E-42B8-A964-BF465F9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37547" y="1987969"/>
            <a:ext cx="217414" cy="217414"/>
          </a:xfrm>
          <a:prstGeom prst="rect">
            <a:avLst/>
          </a:prstGeom>
        </p:spPr>
      </p:pic>
      <p:pic>
        <p:nvPicPr>
          <p:cNvPr id="18" name="Graphic 17" descr="Schatkist met effen opvulling">
            <a:extLst>
              <a:ext uri="{FF2B5EF4-FFF2-40B4-BE49-F238E27FC236}">
                <a16:creationId xmlns:a16="http://schemas.microsoft.com/office/drawing/2014/main" id="{69DB1579-0481-B0D1-9D59-F9F5D6746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37547" y="2742473"/>
            <a:ext cx="217414" cy="217414"/>
          </a:xfrm>
          <a:prstGeom prst="rect">
            <a:avLst/>
          </a:prstGeom>
        </p:spPr>
      </p:pic>
      <p:pic>
        <p:nvPicPr>
          <p:cNvPr id="19" name="Graphic 18" descr="Vrouwelijke rechter met effen opvulling">
            <a:extLst>
              <a:ext uri="{FF2B5EF4-FFF2-40B4-BE49-F238E27FC236}">
                <a16:creationId xmlns:a16="http://schemas.microsoft.com/office/drawing/2014/main" id="{551840FC-C3B1-A43B-BE76-5F284CAC6D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37547" y="3119725"/>
            <a:ext cx="217414" cy="217414"/>
          </a:xfrm>
          <a:prstGeom prst="rect">
            <a:avLst/>
          </a:prstGeom>
        </p:spPr>
      </p:pic>
      <p:pic>
        <p:nvPicPr>
          <p:cNvPr id="20" name="Graphic 19" descr="Vergadering met effen opvulling">
            <a:extLst>
              <a:ext uri="{FF2B5EF4-FFF2-40B4-BE49-F238E27FC236}">
                <a16:creationId xmlns:a16="http://schemas.microsoft.com/office/drawing/2014/main" id="{71DD535D-263D-E374-F027-B6B32E2CAF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737547" y="3496976"/>
            <a:ext cx="217414" cy="217414"/>
          </a:xfrm>
          <a:prstGeom prst="rect">
            <a:avLst/>
          </a:prstGeom>
        </p:spPr>
      </p:pic>
      <p:sp>
        <p:nvSpPr>
          <p:cNvPr id="124" name="Tekstvak 55">
            <a:extLst>
              <a:ext uri="{FF2B5EF4-FFF2-40B4-BE49-F238E27FC236}">
                <a16:creationId xmlns:a16="http://schemas.microsoft.com/office/drawing/2014/main" id="{02747D16-2C90-4B7C-A895-F78963E0DCF9}"/>
              </a:ext>
            </a:extLst>
          </p:cNvPr>
          <p:cNvSpPr txBox="1"/>
          <p:nvPr/>
        </p:nvSpPr>
        <p:spPr>
          <a:xfrm>
            <a:off x="5954959" y="1980703"/>
            <a:ext cx="1573566" cy="230832"/>
          </a:xfrm>
          <a:prstGeom prst="rect">
            <a:avLst/>
          </a:prstGeom>
          <a:noFill/>
        </p:spPr>
        <p:txBody>
          <a:bodyPr wrap="square" rtlCol="0">
            <a:spAutoFit/>
          </a:bodyPr>
          <a:lstStyle/>
          <a:p>
            <a:r>
              <a:rPr lang="nl-NL" sz="900" b="1">
                <a:solidFill>
                  <a:schemeClr val="bg1">
                    <a:lumMod val="75000"/>
                  </a:schemeClr>
                </a:solidFill>
              </a:rPr>
              <a:t>Onderzoek</a:t>
            </a:r>
          </a:p>
        </p:txBody>
      </p:sp>
      <p:sp>
        <p:nvSpPr>
          <p:cNvPr id="22" name="Tekstvak 55">
            <a:extLst>
              <a:ext uri="{FF2B5EF4-FFF2-40B4-BE49-F238E27FC236}">
                <a16:creationId xmlns:a16="http://schemas.microsoft.com/office/drawing/2014/main" id="{F1DF1A19-2EC8-90A9-C7C9-6DFB5D5CDF97}"/>
              </a:ext>
            </a:extLst>
          </p:cNvPr>
          <p:cNvSpPr txBox="1"/>
          <p:nvPr/>
        </p:nvSpPr>
        <p:spPr>
          <a:xfrm>
            <a:off x="5954958" y="2358094"/>
            <a:ext cx="448645" cy="230832"/>
          </a:xfrm>
          <a:prstGeom prst="rect">
            <a:avLst/>
          </a:prstGeom>
          <a:noFill/>
        </p:spPr>
        <p:txBody>
          <a:bodyPr wrap="square" rtlCol="0">
            <a:spAutoFit/>
          </a:bodyPr>
          <a:lstStyle/>
          <a:p>
            <a:r>
              <a:rPr lang="nl-NL" sz="900" b="1">
                <a:solidFill>
                  <a:schemeClr val="bg1">
                    <a:lumMod val="75000"/>
                  </a:schemeClr>
                </a:solidFill>
              </a:rPr>
              <a:t>Pilot</a:t>
            </a:r>
          </a:p>
        </p:txBody>
      </p:sp>
      <p:sp>
        <p:nvSpPr>
          <p:cNvPr id="23" name="Tekstvak 55">
            <a:extLst>
              <a:ext uri="{FF2B5EF4-FFF2-40B4-BE49-F238E27FC236}">
                <a16:creationId xmlns:a16="http://schemas.microsoft.com/office/drawing/2014/main" id="{8FA07DD8-56AC-557C-0888-00D54D3B22D4}"/>
              </a:ext>
            </a:extLst>
          </p:cNvPr>
          <p:cNvSpPr txBox="1"/>
          <p:nvPr/>
        </p:nvSpPr>
        <p:spPr>
          <a:xfrm>
            <a:off x="5954959" y="2735485"/>
            <a:ext cx="1573566" cy="230832"/>
          </a:xfrm>
          <a:prstGeom prst="rect">
            <a:avLst/>
          </a:prstGeom>
          <a:noFill/>
        </p:spPr>
        <p:txBody>
          <a:bodyPr wrap="square" rtlCol="0">
            <a:spAutoFit/>
          </a:bodyPr>
          <a:lstStyle/>
          <a:p>
            <a:r>
              <a:rPr lang="nl-NL" sz="900" b="1">
                <a:solidFill>
                  <a:schemeClr val="bg1">
                    <a:lumMod val="75000"/>
                  </a:schemeClr>
                </a:solidFill>
              </a:rPr>
              <a:t>Investering</a:t>
            </a:r>
          </a:p>
        </p:txBody>
      </p:sp>
      <p:sp>
        <p:nvSpPr>
          <p:cNvPr id="24" name="Tekstvak 55">
            <a:extLst>
              <a:ext uri="{FF2B5EF4-FFF2-40B4-BE49-F238E27FC236}">
                <a16:creationId xmlns:a16="http://schemas.microsoft.com/office/drawing/2014/main" id="{7DBC6915-5B61-7A51-242D-DEFCCB6A37C0}"/>
              </a:ext>
            </a:extLst>
          </p:cNvPr>
          <p:cNvSpPr txBox="1"/>
          <p:nvPr/>
        </p:nvSpPr>
        <p:spPr>
          <a:xfrm>
            <a:off x="5954959" y="3112876"/>
            <a:ext cx="1573566" cy="230832"/>
          </a:xfrm>
          <a:prstGeom prst="rect">
            <a:avLst/>
          </a:prstGeom>
          <a:noFill/>
        </p:spPr>
        <p:txBody>
          <a:bodyPr wrap="square" rtlCol="0">
            <a:spAutoFit/>
          </a:bodyPr>
          <a:lstStyle/>
          <a:p>
            <a:r>
              <a:rPr lang="nl-NL" sz="900" b="1">
                <a:solidFill>
                  <a:schemeClr val="bg1">
                    <a:lumMod val="75000"/>
                  </a:schemeClr>
                </a:solidFill>
              </a:rPr>
              <a:t>Regelgeving</a:t>
            </a:r>
          </a:p>
        </p:txBody>
      </p:sp>
      <p:sp>
        <p:nvSpPr>
          <p:cNvPr id="25" name="Tekstvak 55">
            <a:extLst>
              <a:ext uri="{FF2B5EF4-FFF2-40B4-BE49-F238E27FC236}">
                <a16:creationId xmlns:a16="http://schemas.microsoft.com/office/drawing/2014/main" id="{42E9979A-BE86-9251-6A40-25B027A51B52}"/>
              </a:ext>
            </a:extLst>
          </p:cNvPr>
          <p:cNvSpPr txBox="1"/>
          <p:nvPr/>
        </p:nvSpPr>
        <p:spPr>
          <a:xfrm>
            <a:off x="5954959" y="3490267"/>
            <a:ext cx="1573566" cy="230832"/>
          </a:xfrm>
          <a:prstGeom prst="rect">
            <a:avLst/>
          </a:prstGeom>
          <a:noFill/>
        </p:spPr>
        <p:txBody>
          <a:bodyPr wrap="square" rtlCol="0">
            <a:spAutoFit/>
          </a:bodyPr>
          <a:lstStyle/>
          <a:p>
            <a:r>
              <a:rPr lang="nl-NL" sz="900" b="1">
                <a:solidFill>
                  <a:schemeClr val="accent1"/>
                </a:solidFill>
              </a:rPr>
              <a:t>Stakeholder engagement</a:t>
            </a:r>
          </a:p>
        </p:txBody>
      </p:sp>
      <p:sp>
        <p:nvSpPr>
          <p:cNvPr id="27" name="Rectangle 3">
            <a:extLst>
              <a:ext uri="{FF2B5EF4-FFF2-40B4-BE49-F238E27FC236}">
                <a16:creationId xmlns:a16="http://schemas.microsoft.com/office/drawing/2014/main" id="{08C79575-4B75-62CD-FDE6-64BF4B4790CC}"/>
              </a:ext>
            </a:extLst>
          </p:cNvPr>
          <p:cNvSpPr txBox="1">
            <a:spLocks noChangeArrowheads="1"/>
          </p:cNvSpPr>
          <p:nvPr/>
        </p:nvSpPr>
        <p:spPr bwMode="auto">
          <a:xfrm>
            <a:off x="7703852" y="1650478"/>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706F2F74-6AE3-2E6A-E5EF-487F37DC91F2}"/>
              </a:ext>
            </a:extLst>
          </p:cNvPr>
          <p:cNvSpPr txBox="1"/>
          <p:nvPr/>
        </p:nvSpPr>
        <p:spPr>
          <a:xfrm>
            <a:off x="7987886"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Rol overheid</a:t>
            </a:r>
          </a:p>
        </p:txBody>
      </p:sp>
      <p:pic>
        <p:nvPicPr>
          <p:cNvPr id="29" name="Graphic 28" descr="Munten">
            <a:extLst>
              <a:ext uri="{FF2B5EF4-FFF2-40B4-BE49-F238E27FC236}">
                <a16:creationId xmlns:a16="http://schemas.microsoft.com/office/drawing/2014/main" id="{3F4A6A94-9BEB-20CE-B2C0-097A7F1616A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79179" y="1987969"/>
            <a:ext cx="217414" cy="217414"/>
          </a:xfrm>
          <a:prstGeom prst="rect">
            <a:avLst/>
          </a:prstGeom>
        </p:spPr>
      </p:pic>
      <p:pic>
        <p:nvPicPr>
          <p:cNvPr id="30" name="Graphic 29" descr="Regisseursstoel met effen opvulling">
            <a:extLst>
              <a:ext uri="{FF2B5EF4-FFF2-40B4-BE49-F238E27FC236}">
                <a16:creationId xmlns:a16="http://schemas.microsoft.com/office/drawing/2014/main" id="{DD344B69-1097-9365-51BC-3085589C9C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879179" y="2365221"/>
            <a:ext cx="217414" cy="217414"/>
          </a:xfrm>
          <a:prstGeom prst="rect">
            <a:avLst/>
          </a:prstGeom>
        </p:spPr>
      </p:pic>
      <p:pic>
        <p:nvPicPr>
          <p:cNvPr id="31" name="Graphic 30" descr="Handdruk met effen opvulling">
            <a:extLst>
              <a:ext uri="{FF2B5EF4-FFF2-40B4-BE49-F238E27FC236}">
                <a16:creationId xmlns:a16="http://schemas.microsoft.com/office/drawing/2014/main" id="{4A21EF33-1C3F-E03F-3A3C-F57FC847B1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879179" y="2742473"/>
            <a:ext cx="217414" cy="217414"/>
          </a:xfrm>
          <a:prstGeom prst="rect">
            <a:avLst/>
          </a:prstGeom>
        </p:spPr>
      </p:pic>
      <p:pic>
        <p:nvPicPr>
          <p:cNvPr id="32" name="Graphic 31" descr="Weegschalen van gerechtigheid met effen opvulling">
            <a:extLst>
              <a:ext uri="{FF2B5EF4-FFF2-40B4-BE49-F238E27FC236}">
                <a16:creationId xmlns:a16="http://schemas.microsoft.com/office/drawing/2014/main" id="{A7A930CA-6BBA-F986-18F6-F9518DE182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879179" y="3119725"/>
            <a:ext cx="217414" cy="217414"/>
          </a:xfrm>
          <a:prstGeom prst="rect">
            <a:avLst/>
          </a:prstGeom>
        </p:spPr>
      </p:pic>
      <p:sp>
        <p:nvSpPr>
          <p:cNvPr id="34" name="Tekstvak 55">
            <a:extLst>
              <a:ext uri="{FF2B5EF4-FFF2-40B4-BE49-F238E27FC236}">
                <a16:creationId xmlns:a16="http://schemas.microsoft.com/office/drawing/2014/main" id="{56C05E21-6A99-2CC2-9A3D-2E2644F3A25E}"/>
              </a:ext>
            </a:extLst>
          </p:cNvPr>
          <p:cNvSpPr txBox="1"/>
          <p:nvPr/>
        </p:nvSpPr>
        <p:spPr>
          <a:xfrm>
            <a:off x="8096591" y="1980703"/>
            <a:ext cx="1524776" cy="230832"/>
          </a:xfrm>
          <a:prstGeom prst="rect">
            <a:avLst/>
          </a:prstGeom>
          <a:noFill/>
        </p:spPr>
        <p:txBody>
          <a:bodyPr wrap="square" rtlCol="0">
            <a:spAutoFit/>
          </a:bodyPr>
          <a:lstStyle/>
          <a:p>
            <a:r>
              <a:rPr lang="nl-NL" sz="900" b="1">
                <a:solidFill>
                  <a:schemeClr val="bg1">
                    <a:lumMod val="75000"/>
                  </a:schemeClr>
                </a:solidFill>
              </a:rPr>
              <a:t>Stimuleren / investeren</a:t>
            </a:r>
          </a:p>
        </p:txBody>
      </p:sp>
      <p:sp>
        <p:nvSpPr>
          <p:cNvPr id="35" name="Tekstvak 55">
            <a:extLst>
              <a:ext uri="{FF2B5EF4-FFF2-40B4-BE49-F238E27FC236}">
                <a16:creationId xmlns:a16="http://schemas.microsoft.com/office/drawing/2014/main" id="{276718D5-8B4D-12D9-2317-4BECD55707E3}"/>
              </a:ext>
            </a:extLst>
          </p:cNvPr>
          <p:cNvSpPr txBox="1"/>
          <p:nvPr/>
        </p:nvSpPr>
        <p:spPr>
          <a:xfrm>
            <a:off x="8096591" y="2358094"/>
            <a:ext cx="1524776" cy="230832"/>
          </a:xfrm>
          <a:prstGeom prst="rect">
            <a:avLst/>
          </a:prstGeom>
          <a:noFill/>
        </p:spPr>
        <p:txBody>
          <a:bodyPr wrap="none" rtlCol="0">
            <a:spAutoFit/>
          </a:bodyPr>
          <a:lstStyle/>
          <a:p>
            <a:r>
              <a:rPr lang="nl-NL" sz="900" b="1">
                <a:solidFill>
                  <a:schemeClr val="accent1"/>
                </a:solidFill>
              </a:rPr>
              <a:t>Faciliteren / coördineren</a:t>
            </a:r>
          </a:p>
        </p:txBody>
      </p:sp>
      <p:sp>
        <p:nvSpPr>
          <p:cNvPr id="36" name="Tekstvak 55">
            <a:extLst>
              <a:ext uri="{FF2B5EF4-FFF2-40B4-BE49-F238E27FC236}">
                <a16:creationId xmlns:a16="http://schemas.microsoft.com/office/drawing/2014/main" id="{AA46BAC3-7055-6838-0EAE-35A269B4EC93}"/>
              </a:ext>
            </a:extLst>
          </p:cNvPr>
          <p:cNvSpPr txBox="1"/>
          <p:nvPr/>
        </p:nvSpPr>
        <p:spPr>
          <a:xfrm>
            <a:off x="8096591" y="2735485"/>
            <a:ext cx="1524776" cy="230832"/>
          </a:xfrm>
          <a:prstGeom prst="rect">
            <a:avLst/>
          </a:prstGeom>
          <a:noFill/>
        </p:spPr>
        <p:txBody>
          <a:bodyPr wrap="square" rtlCol="0">
            <a:spAutoFit/>
          </a:bodyPr>
          <a:lstStyle/>
          <a:p>
            <a:r>
              <a:rPr lang="nl-NL" sz="900" b="1">
                <a:solidFill>
                  <a:schemeClr val="accent1"/>
                </a:solidFill>
              </a:rPr>
              <a:t>Agenderen</a:t>
            </a:r>
          </a:p>
        </p:txBody>
      </p:sp>
      <p:sp>
        <p:nvSpPr>
          <p:cNvPr id="37" name="Tekstvak 55">
            <a:extLst>
              <a:ext uri="{FF2B5EF4-FFF2-40B4-BE49-F238E27FC236}">
                <a16:creationId xmlns:a16="http://schemas.microsoft.com/office/drawing/2014/main" id="{3615459A-DB1D-E422-7355-372131122E8E}"/>
              </a:ext>
            </a:extLst>
          </p:cNvPr>
          <p:cNvSpPr txBox="1"/>
          <p:nvPr/>
        </p:nvSpPr>
        <p:spPr>
          <a:xfrm>
            <a:off x="8096591" y="3112876"/>
            <a:ext cx="1524776" cy="230832"/>
          </a:xfrm>
          <a:prstGeom prst="rect">
            <a:avLst/>
          </a:prstGeom>
          <a:noFill/>
        </p:spPr>
        <p:txBody>
          <a:bodyPr wrap="square" rtlCol="0">
            <a:spAutoFit/>
          </a:bodyPr>
          <a:lstStyle/>
          <a:p>
            <a:r>
              <a:rPr lang="nl-NL" sz="900" b="1">
                <a:solidFill>
                  <a:schemeClr val="bg1">
                    <a:lumMod val="75000"/>
                  </a:schemeClr>
                </a:solidFill>
              </a:rPr>
              <a:t>Reguleren</a:t>
            </a:r>
          </a:p>
        </p:txBody>
      </p:sp>
      <p:sp>
        <p:nvSpPr>
          <p:cNvPr id="40" name="Tekstvak 39">
            <a:extLst>
              <a:ext uri="{FF2B5EF4-FFF2-40B4-BE49-F238E27FC236}">
                <a16:creationId xmlns:a16="http://schemas.microsoft.com/office/drawing/2014/main" id="{395B8D6E-B9FD-94E5-47A6-EAFA526F8733}"/>
              </a:ext>
            </a:extLst>
          </p:cNvPr>
          <p:cNvSpPr txBox="1"/>
          <p:nvPr/>
        </p:nvSpPr>
        <p:spPr>
          <a:xfrm>
            <a:off x="10080729" y="1546787"/>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Uitdagingen</a:t>
            </a:r>
          </a:p>
        </p:txBody>
      </p:sp>
      <p:pic>
        <p:nvPicPr>
          <p:cNvPr id="41" name="Graphic 40" descr="Vrachtwagen met effen opvulling">
            <a:extLst>
              <a:ext uri="{FF2B5EF4-FFF2-40B4-BE49-F238E27FC236}">
                <a16:creationId xmlns:a16="http://schemas.microsoft.com/office/drawing/2014/main" id="{528A031C-7BCA-DB7D-6EE4-ECD2F8C9C4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972022" y="2002334"/>
            <a:ext cx="217414" cy="217414"/>
          </a:xfrm>
          <a:prstGeom prst="rect">
            <a:avLst/>
          </a:prstGeom>
        </p:spPr>
      </p:pic>
      <p:pic>
        <p:nvPicPr>
          <p:cNvPr id="42" name="Graphic 41" descr="Batterij die wordt opgeladen met effen opvulling">
            <a:extLst>
              <a:ext uri="{FF2B5EF4-FFF2-40B4-BE49-F238E27FC236}">
                <a16:creationId xmlns:a16="http://schemas.microsoft.com/office/drawing/2014/main" id="{04C5F17E-8429-CD69-F475-CA90BB140B4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972022" y="2379586"/>
            <a:ext cx="217414" cy="217414"/>
          </a:xfrm>
          <a:prstGeom prst="rect">
            <a:avLst/>
          </a:prstGeom>
        </p:spPr>
      </p:pic>
      <p:pic>
        <p:nvPicPr>
          <p:cNvPr id="43" name="Graphic 42" descr="Prioriteiten met effen opvulling">
            <a:extLst>
              <a:ext uri="{FF2B5EF4-FFF2-40B4-BE49-F238E27FC236}">
                <a16:creationId xmlns:a16="http://schemas.microsoft.com/office/drawing/2014/main" id="{61F6D3DD-14FC-7D80-C176-673F729F6BE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9972022" y="2756838"/>
            <a:ext cx="217414" cy="217414"/>
          </a:xfrm>
          <a:prstGeom prst="rect">
            <a:avLst/>
          </a:prstGeom>
        </p:spPr>
      </p:pic>
      <p:pic>
        <p:nvPicPr>
          <p:cNvPr id="44" name="Graphic 43" descr="Chatten met effen opvulling">
            <a:extLst>
              <a:ext uri="{FF2B5EF4-FFF2-40B4-BE49-F238E27FC236}">
                <a16:creationId xmlns:a16="http://schemas.microsoft.com/office/drawing/2014/main" id="{12A0406D-309A-1B87-A073-D930D001944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9972022" y="3134090"/>
            <a:ext cx="217414" cy="217414"/>
          </a:xfrm>
          <a:prstGeom prst="rect">
            <a:avLst/>
          </a:prstGeom>
        </p:spPr>
      </p:pic>
      <p:pic>
        <p:nvPicPr>
          <p:cNvPr id="45" name="Graphic 44" descr="Passer met effen opvulling">
            <a:extLst>
              <a:ext uri="{FF2B5EF4-FFF2-40B4-BE49-F238E27FC236}">
                <a16:creationId xmlns:a16="http://schemas.microsoft.com/office/drawing/2014/main" id="{954753B4-6E97-8396-0159-E4C5F1DCA80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9972022" y="3511341"/>
            <a:ext cx="217414" cy="217414"/>
          </a:xfrm>
          <a:prstGeom prst="rect">
            <a:avLst/>
          </a:prstGeom>
        </p:spPr>
      </p:pic>
      <p:sp>
        <p:nvSpPr>
          <p:cNvPr id="46" name="Tekstvak 55">
            <a:extLst>
              <a:ext uri="{FF2B5EF4-FFF2-40B4-BE49-F238E27FC236}">
                <a16:creationId xmlns:a16="http://schemas.microsoft.com/office/drawing/2014/main" id="{119451A5-DF2B-8A2F-FC66-86A9B14F2D61}"/>
              </a:ext>
            </a:extLst>
          </p:cNvPr>
          <p:cNvSpPr txBox="1"/>
          <p:nvPr/>
        </p:nvSpPr>
        <p:spPr>
          <a:xfrm>
            <a:off x="10189434" y="1995068"/>
            <a:ext cx="1524776" cy="230832"/>
          </a:xfrm>
          <a:prstGeom prst="rect">
            <a:avLst/>
          </a:prstGeom>
          <a:noFill/>
        </p:spPr>
        <p:txBody>
          <a:bodyPr wrap="square" rtlCol="0">
            <a:spAutoFit/>
          </a:bodyPr>
          <a:lstStyle/>
          <a:p>
            <a:r>
              <a:rPr lang="nl-NL" sz="900" b="1">
                <a:solidFill>
                  <a:schemeClr val="bg1">
                    <a:lumMod val="75000"/>
                  </a:schemeClr>
                </a:solidFill>
              </a:rPr>
              <a:t>ZE voertuigen</a:t>
            </a:r>
          </a:p>
        </p:txBody>
      </p:sp>
      <p:sp>
        <p:nvSpPr>
          <p:cNvPr id="47" name="Tekstvak 55">
            <a:extLst>
              <a:ext uri="{FF2B5EF4-FFF2-40B4-BE49-F238E27FC236}">
                <a16:creationId xmlns:a16="http://schemas.microsoft.com/office/drawing/2014/main" id="{5B39B056-1A74-8E00-8CC4-35AEA909853F}"/>
              </a:ext>
            </a:extLst>
          </p:cNvPr>
          <p:cNvSpPr txBox="1"/>
          <p:nvPr/>
        </p:nvSpPr>
        <p:spPr>
          <a:xfrm>
            <a:off x="10189434" y="2372459"/>
            <a:ext cx="1210588" cy="230832"/>
          </a:xfrm>
          <a:prstGeom prst="rect">
            <a:avLst/>
          </a:prstGeom>
          <a:noFill/>
        </p:spPr>
        <p:txBody>
          <a:bodyPr wrap="none" rtlCol="0">
            <a:spAutoFit/>
          </a:bodyPr>
          <a:lstStyle/>
          <a:p>
            <a:r>
              <a:rPr lang="nl-NL" sz="900" b="1">
                <a:solidFill>
                  <a:schemeClr val="bg1">
                    <a:lumMod val="75000"/>
                  </a:schemeClr>
                </a:solidFill>
              </a:rPr>
              <a:t>Laadinfrastructuur</a:t>
            </a:r>
          </a:p>
        </p:txBody>
      </p:sp>
      <p:sp>
        <p:nvSpPr>
          <p:cNvPr id="48" name="Tekstvak 55">
            <a:extLst>
              <a:ext uri="{FF2B5EF4-FFF2-40B4-BE49-F238E27FC236}">
                <a16:creationId xmlns:a16="http://schemas.microsoft.com/office/drawing/2014/main" id="{BB76FA1A-36A6-6670-0F27-107994621D9C}"/>
              </a:ext>
            </a:extLst>
          </p:cNvPr>
          <p:cNvSpPr txBox="1"/>
          <p:nvPr/>
        </p:nvSpPr>
        <p:spPr>
          <a:xfrm>
            <a:off x="10189434" y="2749850"/>
            <a:ext cx="1524776" cy="230832"/>
          </a:xfrm>
          <a:prstGeom prst="rect">
            <a:avLst/>
          </a:prstGeom>
          <a:noFill/>
        </p:spPr>
        <p:txBody>
          <a:bodyPr wrap="square" rtlCol="0">
            <a:spAutoFit/>
          </a:bodyPr>
          <a:lstStyle/>
          <a:p>
            <a:r>
              <a:rPr lang="nl-NL" sz="900" b="1">
                <a:solidFill>
                  <a:schemeClr val="bg1">
                    <a:lumMod val="75000"/>
                  </a:schemeClr>
                </a:solidFill>
              </a:rPr>
              <a:t>Bundeling en ritreductie</a:t>
            </a:r>
          </a:p>
        </p:txBody>
      </p:sp>
      <p:sp>
        <p:nvSpPr>
          <p:cNvPr id="49" name="Tekstvak 55">
            <a:extLst>
              <a:ext uri="{FF2B5EF4-FFF2-40B4-BE49-F238E27FC236}">
                <a16:creationId xmlns:a16="http://schemas.microsoft.com/office/drawing/2014/main" id="{08DAADA4-291A-D254-9FBA-6444209C393A}"/>
              </a:ext>
            </a:extLst>
          </p:cNvPr>
          <p:cNvSpPr txBox="1"/>
          <p:nvPr/>
        </p:nvSpPr>
        <p:spPr>
          <a:xfrm>
            <a:off x="10189434" y="3127241"/>
            <a:ext cx="1524776" cy="230832"/>
          </a:xfrm>
          <a:prstGeom prst="rect">
            <a:avLst/>
          </a:prstGeom>
          <a:noFill/>
        </p:spPr>
        <p:txBody>
          <a:bodyPr wrap="square" rtlCol="0">
            <a:spAutoFit/>
          </a:bodyPr>
          <a:lstStyle/>
          <a:p>
            <a:r>
              <a:rPr lang="nl-NL" sz="900" b="1">
                <a:solidFill>
                  <a:schemeClr val="accent1"/>
                </a:solidFill>
              </a:rPr>
              <a:t>Netwerk / communicatie</a:t>
            </a:r>
          </a:p>
        </p:txBody>
      </p:sp>
      <p:sp>
        <p:nvSpPr>
          <p:cNvPr id="50" name="Tekstvak 55">
            <a:extLst>
              <a:ext uri="{FF2B5EF4-FFF2-40B4-BE49-F238E27FC236}">
                <a16:creationId xmlns:a16="http://schemas.microsoft.com/office/drawing/2014/main" id="{EA6AC599-96C1-61E4-F6E6-112FD24A50AF}"/>
              </a:ext>
            </a:extLst>
          </p:cNvPr>
          <p:cNvSpPr txBox="1"/>
          <p:nvPr/>
        </p:nvSpPr>
        <p:spPr>
          <a:xfrm>
            <a:off x="10189434" y="3504632"/>
            <a:ext cx="1524776" cy="230832"/>
          </a:xfrm>
          <a:prstGeom prst="rect">
            <a:avLst/>
          </a:prstGeom>
          <a:noFill/>
        </p:spPr>
        <p:txBody>
          <a:bodyPr wrap="square" rtlCol="0">
            <a:spAutoFit/>
          </a:bodyPr>
          <a:lstStyle/>
          <a:p>
            <a:r>
              <a:rPr lang="nl-NL" sz="900" b="1">
                <a:solidFill>
                  <a:schemeClr val="bg1">
                    <a:lumMod val="75000"/>
                  </a:schemeClr>
                </a:solidFill>
              </a:rPr>
              <a:t>Ruimte</a:t>
            </a:r>
          </a:p>
        </p:txBody>
      </p:sp>
      <p:pic>
        <p:nvPicPr>
          <p:cNvPr id="51" name="Tijdelijke aanduiding voor inhoud 9" descr="Tandwielen">
            <a:extLst>
              <a:ext uri="{FF2B5EF4-FFF2-40B4-BE49-F238E27FC236}">
                <a16:creationId xmlns:a16="http://schemas.microsoft.com/office/drawing/2014/main" id="{0800AAA7-A307-4C34-9228-A7D19DD72CC9}"/>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bwMode="auto">
          <a:xfrm>
            <a:off x="5702962" y="2366392"/>
            <a:ext cx="252000" cy="252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kstvak 51">
            <a:extLst>
              <a:ext uri="{FF2B5EF4-FFF2-40B4-BE49-F238E27FC236}">
                <a16:creationId xmlns:a16="http://schemas.microsoft.com/office/drawing/2014/main" id="{0FA57F55-3156-964A-4B14-F7A06098EF14}"/>
              </a:ext>
            </a:extLst>
          </p:cNvPr>
          <p:cNvSpPr txBox="1"/>
          <p:nvPr/>
        </p:nvSpPr>
        <p:spPr>
          <a:xfrm rot="16200000">
            <a:off x="9863648" y="5513277"/>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53" name="Groep 52">
            <a:extLst>
              <a:ext uri="{FF2B5EF4-FFF2-40B4-BE49-F238E27FC236}">
                <a16:creationId xmlns:a16="http://schemas.microsoft.com/office/drawing/2014/main" id="{E53ECBFC-9885-22C6-C92D-AF9D2A108035}"/>
              </a:ext>
            </a:extLst>
          </p:cNvPr>
          <p:cNvGrpSpPr/>
          <p:nvPr/>
        </p:nvGrpSpPr>
        <p:grpSpPr>
          <a:xfrm>
            <a:off x="5611009" y="4154514"/>
            <a:ext cx="1917516" cy="2285927"/>
            <a:chOff x="6385620" y="1352334"/>
            <a:chExt cx="1892158" cy="2285927"/>
          </a:xfrm>
        </p:grpSpPr>
        <p:sp>
          <p:nvSpPr>
            <p:cNvPr id="54" name="Rectangle 3">
              <a:extLst>
                <a:ext uri="{FF2B5EF4-FFF2-40B4-BE49-F238E27FC236}">
                  <a16:creationId xmlns:a16="http://schemas.microsoft.com/office/drawing/2014/main" id="{3BE90562-BBB1-0DF8-AA3D-3934C10270F6}"/>
                </a:ext>
              </a:extLst>
            </p:cNvPr>
            <p:cNvSpPr txBox="1">
              <a:spLocks noChangeArrowheads="1"/>
            </p:cNvSpPr>
            <p:nvPr/>
          </p:nvSpPr>
          <p:spPr bwMode="auto">
            <a:xfrm>
              <a:off x="6385620" y="1479133"/>
              <a:ext cx="1892158" cy="2159128"/>
            </a:xfrm>
            <a:prstGeom prst="rect">
              <a:avLst/>
            </a:prstGeom>
            <a:solidFill>
              <a:srgbClr val="0A3A88"/>
            </a:solidFill>
            <a:ln w="19050">
              <a:solidFill>
                <a:schemeClr val="accent1"/>
              </a:solidFill>
            </a:ln>
            <a:effectLst/>
          </p:spPr>
          <p:txBody>
            <a:bodyPr vert="horz" wrap="square" lIns="72000" tIns="108000" rIns="72000" bIns="108000" numCol="1" anchor="t"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gn="l">
                <a:lnSpc>
                  <a:spcPct val="100000"/>
                </a:lnSpc>
              </a:pPr>
              <a:endParaRPr lang="nl-NL" sz="200" b="0" i="0"/>
            </a:p>
            <a:p>
              <a:pPr algn="l">
                <a:lnSpc>
                  <a:spcPct val="100000"/>
                </a:lnSpc>
              </a:pPr>
              <a:r>
                <a:rPr lang="nl-NL" sz="1100" b="0" i="0"/>
                <a:t>Breed platform: o.a. in </a:t>
              </a:r>
              <a:r>
                <a:rPr lang="nl-NL" sz="1100" b="0" i="0">
                  <a:hlinkClick r:id="rId30">
                    <a:extLst>
                      <a:ext uri="{A12FA001-AC4F-418D-AE19-62706E023703}">
                        <ahyp:hlinkClr xmlns:ahyp="http://schemas.microsoft.com/office/drawing/2018/hyperlinkcolor" val="tx"/>
                      </a:ext>
                    </a:extLst>
                  </a:hlinkClick>
                </a:rPr>
                <a:t>Den Haag</a:t>
              </a:r>
              <a:r>
                <a:rPr lang="nl-NL" sz="1100" b="0" i="0"/>
                <a:t>, </a:t>
              </a:r>
              <a:r>
                <a:rPr lang="nl-NL" sz="1100" b="0" i="0">
                  <a:hlinkClick r:id="rId31">
                    <a:extLst>
                      <a:ext uri="{A12FA001-AC4F-418D-AE19-62706E023703}">
                        <ahyp:hlinkClr xmlns:ahyp="http://schemas.microsoft.com/office/drawing/2018/hyperlinkcolor" val="tx"/>
                      </a:ext>
                    </a:extLst>
                  </a:hlinkClick>
                </a:rPr>
                <a:t>Ede</a:t>
              </a:r>
              <a:r>
                <a:rPr lang="nl-NL" sz="1100" b="0" i="0"/>
                <a:t>, </a:t>
              </a:r>
              <a:r>
                <a:rPr lang="nl-NL" sz="1100" b="0" i="0">
                  <a:hlinkClick r:id="rId32">
                    <a:extLst>
                      <a:ext uri="{A12FA001-AC4F-418D-AE19-62706E023703}">
                        <ahyp:hlinkClr xmlns:ahyp="http://schemas.microsoft.com/office/drawing/2018/hyperlinkcolor" val="tx"/>
                      </a:ext>
                    </a:extLst>
                  </a:hlinkClick>
                </a:rPr>
                <a:t>Eindhoven</a:t>
              </a:r>
              <a:r>
                <a:rPr lang="nl-NL" sz="1100" b="0" i="0"/>
                <a:t>, </a:t>
              </a:r>
              <a:r>
                <a:rPr lang="nl-NL" sz="1100" b="0" i="0">
                  <a:hlinkClick r:id="rId33">
                    <a:extLst>
                      <a:ext uri="{A12FA001-AC4F-418D-AE19-62706E023703}">
                        <ahyp:hlinkClr xmlns:ahyp="http://schemas.microsoft.com/office/drawing/2018/hyperlinkcolor" val="tx"/>
                      </a:ext>
                    </a:extLst>
                  </a:hlinkClick>
                </a:rPr>
                <a:t>Groningen</a:t>
              </a:r>
              <a:r>
                <a:rPr lang="nl-NL" sz="1100" b="0" i="0"/>
                <a:t> en </a:t>
              </a:r>
              <a:r>
                <a:rPr lang="nl-NL" sz="1100" b="0" i="0">
                  <a:hlinkClick r:id="rId34">
                    <a:extLst>
                      <a:ext uri="{A12FA001-AC4F-418D-AE19-62706E023703}">
                        <ahyp:hlinkClr xmlns:ahyp="http://schemas.microsoft.com/office/drawing/2018/hyperlinkcolor" val="tx"/>
                      </a:ext>
                    </a:extLst>
                  </a:hlinkClick>
                </a:rPr>
                <a:t>Rotterdam</a:t>
              </a:r>
              <a:r>
                <a:rPr lang="nl-NL" sz="1100" b="0" i="0"/>
                <a:t> </a:t>
              </a:r>
            </a:p>
            <a:p>
              <a:pPr algn="l">
                <a:lnSpc>
                  <a:spcPct val="100000"/>
                </a:lnSpc>
              </a:pPr>
              <a:endParaRPr lang="nl-NL" sz="200" b="0" i="0"/>
            </a:p>
            <a:p>
              <a:pPr algn="l">
                <a:lnSpc>
                  <a:spcPct val="100000"/>
                </a:lnSpc>
              </a:pPr>
              <a:r>
                <a:rPr lang="nl-NL" sz="1100" b="0" i="0"/>
                <a:t>Convenant: o.a. in </a:t>
              </a:r>
              <a:r>
                <a:rPr lang="nl-NL" sz="1100" b="0" i="0">
                  <a:hlinkClick r:id="rId35">
                    <a:extLst>
                      <a:ext uri="{A12FA001-AC4F-418D-AE19-62706E023703}">
                        <ahyp:hlinkClr xmlns:ahyp="http://schemas.microsoft.com/office/drawing/2018/hyperlinkcolor" val="tx"/>
                      </a:ext>
                    </a:extLst>
                  </a:hlinkClick>
                </a:rPr>
                <a:t>Almere</a:t>
              </a:r>
              <a:r>
                <a:rPr lang="nl-NL" sz="1100" b="0" i="0"/>
                <a:t>, </a:t>
              </a:r>
              <a:r>
                <a:rPr lang="nl-NL" sz="1100" b="0" i="0">
                  <a:hlinkClick r:id="rId36">
                    <a:extLst>
                      <a:ext uri="{A12FA001-AC4F-418D-AE19-62706E023703}">
                        <ahyp:hlinkClr xmlns:ahyp="http://schemas.microsoft.com/office/drawing/2018/hyperlinkcolor" val="tx"/>
                      </a:ext>
                    </a:extLst>
                  </a:hlinkClick>
                </a:rPr>
                <a:t>Amsterdam</a:t>
              </a:r>
              <a:r>
                <a:rPr lang="nl-NL" sz="1100" b="0" i="0"/>
                <a:t>, </a:t>
              </a:r>
              <a:r>
                <a:rPr lang="nl-NL" sz="1100" b="0" i="0">
                  <a:hlinkClick r:id="rId30">
                    <a:extLst>
                      <a:ext uri="{A12FA001-AC4F-418D-AE19-62706E023703}">
                        <ahyp:hlinkClr xmlns:ahyp="http://schemas.microsoft.com/office/drawing/2018/hyperlinkcolor" val="tx"/>
                      </a:ext>
                    </a:extLst>
                  </a:hlinkClick>
                </a:rPr>
                <a:t>Den Haag</a:t>
              </a:r>
              <a:r>
                <a:rPr lang="nl-NL" sz="1100" b="0" i="0"/>
                <a:t>, </a:t>
              </a:r>
              <a:r>
                <a:rPr lang="nl-NL" sz="1100" b="0" i="0">
                  <a:hlinkClick r:id="rId34">
                    <a:extLst>
                      <a:ext uri="{A12FA001-AC4F-418D-AE19-62706E023703}">
                        <ahyp:hlinkClr xmlns:ahyp="http://schemas.microsoft.com/office/drawing/2018/hyperlinkcolor" val="tx"/>
                      </a:ext>
                    </a:extLst>
                  </a:hlinkClick>
                </a:rPr>
                <a:t>Rotterdam</a:t>
              </a:r>
              <a:r>
                <a:rPr lang="nl-NL" sz="1100" b="0" i="0"/>
                <a:t> en </a:t>
              </a:r>
              <a:r>
                <a:rPr lang="nl-NL" sz="1100" b="0" i="0">
                  <a:hlinkClick r:id="rId37">
                    <a:extLst>
                      <a:ext uri="{A12FA001-AC4F-418D-AE19-62706E023703}">
                        <ahyp:hlinkClr xmlns:ahyp="http://schemas.microsoft.com/office/drawing/2018/hyperlinkcolor" val="tx"/>
                      </a:ext>
                    </a:extLst>
                  </a:hlinkClick>
                </a:rPr>
                <a:t>Nijmegen</a:t>
              </a:r>
              <a:endParaRPr lang="nl-NL" sz="1100" b="0" i="0"/>
            </a:p>
            <a:p>
              <a:pPr algn="l">
                <a:lnSpc>
                  <a:spcPct val="100000"/>
                </a:lnSpc>
              </a:pPr>
              <a:endParaRPr lang="nl-NL" sz="200" b="0" i="0"/>
            </a:p>
            <a:p>
              <a:pPr algn="l">
                <a:lnSpc>
                  <a:spcPct val="100000"/>
                </a:lnSpc>
              </a:pPr>
              <a:r>
                <a:rPr lang="nl-NL" sz="1100" b="0" i="0" err="1"/>
                <a:t>Bedrijvencommunity</a:t>
              </a:r>
              <a:r>
                <a:rPr lang="nl-NL" sz="1100" b="0" i="0"/>
                <a:t>: o.a. in </a:t>
              </a:r>
              <a:r>
                <a:rPr lang="nl-NL" sz="1100" b="0" i="0">
                  <a:hlinkClick r:id="rId38">
                    <a:extLst>
                      <a:ext uri="{A12FA001-AC4F-418D-AE19-62706E023703}">
                        <ahyp:hlinkClr xmlns:ahyp="http://schemas.microsoft.com/office/drawing/2018/hyperlinkcolor" val="tx"/>
                      </a:ext>
                    </a:extLst>
                  </a:hlinkClick>
                </a:rPr>
                <a:t>Deventer</a:t>
              </a:r>
              <a:r>
                <a:rPr lang="nl-NL" sz="1100" b="0" i="0"/>
                <a:t> en </a:t>
              </a:r>
              <a:r>
                <a:rPr lang="nl-NL" sz="1100" b="0" i="0">
                  <a:hlinkClick r:id="rId39">
                    <a:extLst>
                      <a:ext uri="{A12FA001-AC4F-418D-AE19-62706E023703}">
                        <ahyp:hlinkClr xmlns:ahyp="http://schemas.microsoft.com/office/drawing/2018/hyperlinkcolor" val="tx"/>
                      </a:ext>
                    </a:extLst>
                  </a:hlinkClick>
                </a:rPr>
                <a:t>Gouda</a:t>
              </a:r>
              <a:endParaRPr lang="nl-NL" sz="1100" b="0" i="0"/>
            </a:p>
            <a:p>
              <a:pPr algn="l">
                <a:lnSpc>
                  <a:spcPct val="100000"/>
                </a:lnSpc>
              </a:pPr>
              <a:endParaRPr lang="nl-NL" sz="200" b="0" i="0"/>
            </a:p>
            <a:p>
              <a:pPr algn="l">
                <a:lnSpc>
                  <a:spcPct val="100000"/>
                </a:lnSpc>
              </a:pPr>
              <a:r>
                <a:rPr lang="nl-NL" sz="1100" b="0" i="0"/>
                <a:t>Regionaal: o.a. in </a:t>
              </a:r>
              <a:r>
                <a:rPr lang="nl-NL" sz="1100" b="0" i="0">
                  <a:hlinkClick r:id="rId40">
                    <a:extLst>
                      <a:ext uri="{A12FA001-AC4F-418D-AE19-62706E023703}">
                        <ahyp:hlinkClr xmlns:ahyp="http://schemas.microsoft.com/office/drawing/2018/hyperlinkcolor" val="tx"/>
                      </a:ext>
                    </a:extLst>
                  </a:hlinkClick>
                </a:rPr>
                <a:t>Maastricht</a:t>
              </a:r>
              <a:r>
                <a:rPr lang="nl-NL" sz="1100" b="0" i="0"/>
                <a:t> en </a:t>
              </a:r>
              <a:r>
                <a:rPr lang="nl-NL" sz="1100" b="0" i="0">
                  <a:hlinkClick r:id="rId41">
                    <a:extLst>
                      <a:ext uri="{A12FA001-AC4F-418D-AE19-62706E023703}">
                        <ahyp:hlinkClr xmlns:ahyp="http://schemas.microsoft.com/office/drawing/2018/hyperlinkcolor" val="tx"/>
                      </a:ext>
                    </a:extLst>
                  </a:hlinkClick>
                </a:rPr>
                <a:t>Tilburg</a:t>
              </a:r>
              <a:endParaRPr lang="nl-NL" sz="1000" b="0" i="0"/>
            </a:p>
          </p:txBody>
        </p:sp>
        <p:sp>
          <p:nvSpPr>
            <p:cNvPr id="55" name="Tekstvak 54">
              <a:extLst>
                <a:ext uri="{FF2B5EF4-FFF2-40B4-BE49-F238E27FC236}">
                  <a16:creationId xmlns:a16="http://schemas.microsoft.com/office/drawing/2014/main" id="{F70B39F0-7CE1-C4F2-62C4-1C3B6D49A72E}"/>
                </a:ext>
              </a:extLst>
            </p:cNvPr>
            <p:cNvSpPr txBox="1"/>
            <p:nvPr/>
          </p:nvSpPr>
          <p:spPr>
            <a:xfrm>
              <a:off x="6727643" y="1352334"/>
              <a:ext cx="1224553"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Gemeentes</a:t>
              </a:r>
            </a:p>
          </p:txBody>
        </p:sp>
      </p:grpSp>
      <p:pic>
        <p:nvPicPr>
          <p:cNvPr id="12" name="Afbeelding 11">
            <a:extLst>
              <a:ext uri="{FF2B5EF4-FFF2-40B4-BE49-F238E27FC236}">
                <a16:creationId xmlns:a16="http://schemas.microsoft.com/office/drawing/2014/main" id="{52CF3F15-2753-2E15-1247-2403A21AC25B}"/>
              </a:ext>
            </a:extLst>
          </p:cNvPr>
          <p:cNvPicPr>
            <a:picLocks noChangeAspect="1"/>
          </p:cNvPicPr>
          <p:nvPr/>
        </p:nvPicPr>
        <p:blipFill rotWithShape="1">
          <a:blip r:embed="rId42" cstate="hqprint">
            <a:extLst>
              <a:ext uri="{28A0092B-C50C-407E-A947-70E740481C1C}">
                <a14:useLocalDpi xmlns:a14="http://schemas.microsoft.com/office/drawing/2010/main"/>
              </a:ext>
            </a:extLst>
          </a:blip>
          <a:srcRect/>
          <a:stretch/>
        </p:blipFill>
        <p:spPr>
          <a:xfrm>
            <a:off x="9792004" y="4278829"/>
            <a:ext cx="1917516" cy="2157757"/>
          </a:xfrm>
          <a:prstGeom prst="rect">
            <a:avLst/>
          </a:prstGeom>
          <a:ln w="19050">
            <a:solidFill>
              <a:schemeClr val="accent1"/>
            </a:solidFill>
          </a:ln>
        </p:spPr>
      </p:pic>
      <p:pic>
        <p:nvPicPr>
          <p:cNvPr id="26" name="Afbeelding 25">
            <a:extLst>
              <a:ext uri="{FF2B5EF4-FFF2-40B4-BE49-F238E27FC236}">
                <a16:creationId xmlns:a16="http://schemas.microsoft.com/office/drawing/2014/main" id="{7671AD4C-3685-63FB-66A1-01303D42D2B0}"/>
              </a:ext>
            </a:extLst>
          </p:cNvPr>
          <p:cNvPicPr>
            <a:picLocks noChangeAspect="1"/>
          </p:cNvPicPr>
          <p:nvPr/>
        </p:nvPicPr>
        <p:blipFill rotWithShape="1">
          <a:blip r:embed="rId43" cstate="hqprint">
            <a:extLst>
              <a:ext uri="{28A0092B-C50C-407E-A947-70E740481C1C}">
                <a14:useLocalDpi xmlns:a14="http://schemas.microsoft.com/office/drawing/2010/main"/>
              </a:ext>
            </a:extLst>
          </a:blip>
          <a:srcRect/>
          <a:stretch/>
        </p:blipFill>
        <p:spPr>
          <a:xfrm>
            <a:off x="7699162" y="4278829"/>
            <a:ext cx="1917515" cy="2159128"/>
          </a:xfrm>
          <a:prstGeom prst="rect">
            <a:avLst/>
          </a:prstGeom>
          <a:ln w="19050">
            <a:solidFill>
              <a:schemeClr val="accent1"/>
            </a:solidFill>
          </a:ln>
        </p:spPr>
      </p:pic>
    </p:spTree>
    <p:extLst>
      <p:ext uri="{BB962C8B-B14F-4D97-AF65-F5344CB8AC3E}">
        <p14:creationId xmlns:p14="http://schemas.microsoft.com/office/powerpoint/2010/main" val="375268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
            <a:extLst>
              <a:ext uri="{FF2B5EF4-FFF2-40B4-BE49-F238E27FC236}">
                <a16:creationId xmlns:a16="http://schemas.microsoft.com/office/drawing/2014/main" id="{D46E5F10-34FD-AC8E-D6BA-28F48463DC51}"/>
              </a:ext>
            </a:extLst>
          </p:cNvPr>
          <p:cNvSpPr txBox="1">
            <a:spLocks noChangeArrowheads="1"/>
          </p:cNvSpPr>
          <p:nvPr/>
        </p:nvSpPr>
        <p:spPr bwMode="auto">
          <a:xfrm>
            <a:off x="9796695" y="1646162"/>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4AA9AC4-D221-1E8B-D641-76C8E695BD76}"/>
              </a:ext>
            </a:extLst>
          </p:cNvPr>
          <p:cNvSpPr>
            <a:spLocks noGrp="1"/>
          </p:cNvSpPr>
          <p:nvPr>
            <p:ph type="title"/>
          </p:nvPr>
        </p:nvSpPr>
        <p:spPr>
          <a:xfrm>
            <a:off x="-4234" y="233363"/>
            <a:ext cx="12216347" cy="989012"/>
          </a:xfrm>
          <a:noFill/>
        </p:spPr>
        <p:txBody>
          <a:bodyPr/>
          <a:lstStyle/>
          <a:p>
            <a:r>
              <a:rPr lang="nl-NL" sz="2400"/>
              <a:t>7	Multimodaal vervoer</a:t>
            </a:r>
          </a:p>
        </p:txBody>
      </p:sp>
      <p:sp>
        <p:nvSpPr>
          <p:cNvPr id="4" name="Rectangle 3">
            <a:extLst>
              <a:ext uri="{FF2B5EF4-FFF2-40B4-BE49-F238E27FC236}">
                <a16:creationId xmlns:a16="http://schemas.microsoft.com/office/drawing/2014/main" id="{38436A06-3974-D3D4-D27A-1F6849CC8D9A}"/>
              </a:ext>
            </a:extLst>
          </p:cNvPr>
          <p:cNvSpPr>
            <a:spLocks noGrp="1" noChangeArrowheads="1"/>
          </p:cNvSpPr>
          <p:nvPr>
            <p:ph idx="1"/>
          </p:nvPr>
        </p:nvSpPr>
        <p:spPr>
          <a:xfrm>
            <a:off x="5611009" y="1650478"/>
            <a:ext cx="1917516" cy="2211364"/>
          </a:xfrm>
          <a:solidFill>
            <a:schemeClr val="bg1"/>
          </a:solidFill>
          <a:ln w="19050">
            <a:solidFill>
              <a:srgbClr val="0A3A88"/>
            </a:solidFill>
          </a:ln>
        </p:spPr>
        <p:txBody>
          <a:bodyPr lIns="108000" tIns="0" rIns="108000" bIns="72000"/>
          <a:lstStyle/>
          <a:p>
            <a:pPr marL="0" indent="0">
              <a:spcBef>
                <a:spcPct val="50000"/>
              </a:spcBef>
              <a:buClr>
                <a:schemeClr val="tx1"/>
              </a:buClr>
              <a:buNone/>
            </a:pPr>
            <a:endParaRPr lang="nl-NL" sz="1100">
              <a:ea typeface="Calibri" panose="020F0502020204030204" pitchFamily="34" charset="0"/>
              <a:cs typeface="Times New Roman" panose="02020603050405020304" pitchFamily="18" charset="0"/>
            </a:endParaRPr>
          </a:p>
          <a:p>
            <a:pPr marL="0" indent="0">
              <a:spcBef>
                <a:spcPct val="50000"/>
              </a:spcBef>
              <a:buClr>
                <a:schemeClr val="tx1"/>
              </a:buClr>
              <a:buNone/>
            </a:pPr>
            <a:endParaRPr lang="nl-NL" sz="1050">
              <a:effectLst/>
              <a:ea typeface="Calibri" panose="020F0502020204030204" pitchFamily="34" charset="0"/>
              <a:cs typeface="Times New Roman" panose="02020603050405020304" pitchFamily="18" charset="0"/>
            </a:endParaRPr>
          </a:p>
        </p:txBody>
      </p:sp>
      <p:grpSp>
        <p:nvGrpSpPr>
          <p:cNvPr id="5" name="Groep 4">
            <a:extLst>
              <a:ext uri="{FF2B5EF4-FFF2-40B4-BE49-F238E27FC236}">
                <a16:creationId xmlns:a16="http://schemas.microsoft.com/office/drawing/2014/main" id="{7E03393B-0114-CD8F-E601-C4B9ADAAF2F4}"/>
              </a:ext>
            </a:extLst>
          </p:cNvPr>
          <p:cNvGrpSpPr/>
          <p:nvPr/>
        </p:nvGrpSpPr>
        <p:grpSpPr>
          <a:xfrm>
            <a:off x="480963" y="2643726"/>
            <a:ext cx="4954718" cy="1218116"/>
            <a:chOff x="6385620" y="1352334"/>
            <a:chExt cx="4889196" cy="1218116"/>
          </a:xfrm>
        </p:grpSpPr>
        <p:sp>
          <p:nvSpPr>
            <p:cNvPr id="6" name="Rectangle 3">
              <a:extLst>
                <a:ext uri="{FF2B5EF4-FFF2-40B4-BE49-F238E27FC236}">
                  <a16:creationId xmlns:a16="http://schemas.microsoft.com/office/drawing/2014/main" id="{7F16043B-3D87-8879-FD3D-46E3C83CEACE}"/>
                </a:ext>
              </a:extLst>
            </p:cNvPr>
            <p:cNvSpPr txBox="1">
              <a:spLocks noChangeArrowheads="1"/>
            </p:cNvSpPr>
            <p:nvPr/>
          </p:nvSpPr>
          <p:spPr bwMode="auto">
            <a:xfrm>
              <a:off x="6385620" y="1479133"/>
              <a:ext cx="4889196" cy="1091317"/>
            </a:xfrm>
            <a:prstGeom prst="rect">
              <a:avLst/>
            </a:prstGeom>
            <a:solidFill>
              <a:schemeClr val="bg1"/>
            </a:solidFill>
            <a:ln w="19050">
              <a:solidFill>
                <a:schemeClr val="accent1"/>
              </a:solidFill>
            </a:ln>
            <a:effectLst/>
          </p:spPr>
          <p:txBody>
            <a:bodyPr vert="horz" wrap="square" lIns="252000" tIns="108000" rIns="252000" bIns="108000" numCol="1" anchor="b"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ts val="1700"/>
                </a:lnSpc>
              </a:pPr>
              <a:endParaRPr lang="nl-NL" b="0" i="0">
                <a:solidFill>
                  <a:schemeClr val="accent1"/>
                </a:solidFill>
              </a:endParaRPr>
            </a:p>
            <a:p>
              <a:pPr>
                <a:lnSpc>
                  <a:spcPts val="1700"/>
                </a:lnSpc>
              </a:pPr>
              <a:r>
                <a:rPr lang="nl-NL" b="0" i="0">
                  <a:solidFill>
                    <a:schemeClr val="accent1"/>
                  </a:solidFill>
                </a:rPr>
                <a:t>Door multimodaal vervoer te stimuleren een waardig alternatief bieden voor vrachtritten over de weg, waarmee het aantal (diesel) vrachtritten verminderd kan worden.</a:t>
              </a:r>
            </a:p>
          </p:txBody>
        </p:sp>
        <p:sp>
          <p:nvSpPr>
            <p:cNvPr id="7" name="Tekstvak 6">
              <a:extLst>
                <a:ext uri="{FF2B5EF4-FFF2-40B4-BE49-F238E27FC236}">
                  <a16:creationId xmlns:a16="http://schemas.microsoft.com/office/drawing/2014/main" id="{A1D8A567-B8F6-B496-B6A7-5910325D8775}"/>
                </a:ext>
              </a:extLst>
            </p:cNvPr>
            <p:cNvSpPr txBox="1"/>
            <p:nvPr/>
          </p:nvSpPr>
          <p:spPr>
            <a:xfrm>
              <a:off x="6727643" y="1352334"/>
              <a:ext cx="2110688"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Doel</a:t>
              </a:r>
            </a:p>
          </p:txBody>
        </p:sp>
      </p:grpSp>
      <p:grpSp>
        <p:nvGrpSpPr>
          <p:cNvPr id="8" name="Groep 7">
            <a:extLst>
              <a:ext uri="{FF2B5EF4-FFF2-40B4-BE49-F238E27FC236}">
                <a16:creationId xmlns:a16="http://schemas.microsoft.com/office/drawing/2014/main" id="{8AA1A56A-1579-DF70-96B8-FA07730F787A}"/>
              </a:ext>
            </a:extLst>
          </p:cNvPr>
          <p:cNvGrpSpPr/>
          <p:nvPr/>
        </p:nvGrpSpPr>
        <p:grpSpPr>
          <a:xfrm>
            <a:off x="480964" y="1532423"/>
            <a:ext cx="4954718" cy="821700"/>
            <a:chOff x="480964" y="1153576"/>
            <a:chExt cx="4954718" cy="821700"/>
          </a:xfrm>
          <a:solidFill>
            <a:schemeClr val="bg1"/>
          </a:solidFill>
        </p:grpSpPr>
        <p:sp>
          <p:nvSpPr>
            <p:cNvPr id="9" name="Tekstvak 8">
              <a:extLst>
                <a:ext uri="{FF2B5EF4-FFF2-40B4-BE49-F238E27FC236}">
                  <a16:creationId xmlns:a16="http://schemas.microsoft.com/office/drawing/2014/main" id="{B085D9F4-32C8-287D-2EE5-CB3F6FC7D1AE}"/>
                </a:ext>
              </a:extLst>
            </p:cNvPr>
            <p:cNvSpPr txBox="1"/>
            <p:nvPr/>
          </p:nvSpPr>
          <p:spPr>
            <a:xfrm>
              <a:off x="480964" y="1271631"/>
              <a:ext cx="4954718" cy="703645"/>
            </a:xfrm>
            <a:prstGeom prst="rect">
              <a:avLst/>
            </a:prstGeom>
            <a:grpFill/>
            <a:ln w="19050">
              <a:solidFill>
                <a:srgbClr val="0A3A88"/>
              </a:solidFill>
            </a:ln>
          </p:spPr>
          <p:txBody>
            <a:bodyPr wrap="square" lIns="252000" tIns="0" rIns="216000" bIns="72000" rtlCol="0" anchor="ctr">
              <a:spAutoFit/>
            </a:bodyPr>
            <a:lstStyle/>
            <a:p>
              <a:pPr marL="0" indent="0">
                <a:spcBef>
                  <a:spcPct val="50000"/>
                </a:spcBef>
                <a:buClr>
                  <a:schemeClr val="tx1"/>
                </a:buClr>
                <a:buNone/>
              </a:pPr>
              <a:endParaRPr lang="nl-NL" sz="1100" b="1" i="1">
                <a:solidFill>
                  <a:schemeClr val="accent1"/>
                </a:solidFill>
                <a:effectLst/>
                <a:ea typeface="Calibri" panose="020F0502020204030204" pitchFamily="34" charset="0"/>
                <a:cs typeface="Times New Roman" panose="02020603050405020304" pitchFamily="18" charset="0"/>
              </a:endParaRPr>
            </a:p>
            <a:p>
              <a:pPr marL="0" indent="0">
                <a:spcBef>
                  <a:spcPct val="50000"/>
                </a:spcBef>
                <a:buClr>
                  <a:schemeClr val="tx1"/>
                </a:buClr>
                <a:buNone/>
              </a:pPr>
              <a:r>
                <a:rPr lang="nl-NL" sz="1200" b="1">
                  <a:solidFill>
                    <a:schemeClr val="accent1"/>
                  </a:solidFill>
                  <a:ea typeface="Calibri" panose="020F0502020204030204" pitchFamily="34" charset="0"/>
                  <a:cs typeface="Times New Roman" panose="02020603050405020304" pitchFamily="18" charset="0"/>
                </a:rPr>
                <a:t>Stimuleren </a:t>
              </a:r>
              <a:r>
                <a:rPr lang="nl-NL" sz="1200" b="1">
                  <a:solidFill>
                    <a:schemeClr val="accent1"/>
                  </a:solidFill>
                  <a:effectLst/>
                  <a:ea typeface="Calibri" panose="020F0502020204030204" pitchFamily="34" charset="0"/>
                  <a:cs typeface="Times New Roman" panose="02020603050405020304" pitchFamily="18" charset="0"/>
                </a:rPr>
                <a:t>van multimodaal vervoer (m.n. over water) als alternatief voor wegvervoer</a:t>
              </a:r>
              <a:endParaRPr lang="nl-NL" sz="1200" b="1">
                <a:solidFill>
                  <a:schemeClr val="accent1"/>
                </a:solidFill>
                <a:ea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59A8CF56-9487-B9A6-3EFC-DFEA5DCCC812}"/>
                </a:ext>
              </a:extLst>
            </p:cNvPr>
            <p:cNvSpPr txBox="1"/>
            <p:nvPr/>
          </p:nvSpPr>
          <p:spPr>
            <a:xfrm>
              <a:off x="827570" y="1153576"/>
              <a:ext cx="2138973" cy="276999"/>
            </a:xfrm>
            <a:prstGeom prst="rect">
              <a:avLst/>
            </a:prstGeom>
            <a:grp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a:solidFill>
                    <a:schemeClr val="accent1"/>
                  </a:solidFill>
                </a:rPr>
                <a:t>Maatregel</a:t>
              </a:r>
            </a:p>
          </p:txBody>
        </p:sp>
      </p:grpSp>
      <p:sp>
        <p:nvSpPr>
          <p:cNvPr id="11" name="Tekstvak 10">
            <a:extLst>
              <a:ext uri="{FF2B5EF4-FFF2-40B4-BE49-F238E27FC236}">
                <a16:creationId xmlns:a16="http://schemas.microsoft.com/office/drawing/2014/main" id="{CD2E535F-9FB4-6BFC-6BEA-DFFAA034D56E}"/>
              </a:ext>
            </a:extLst>
          </p:cNvPr>
          <p:cNvSpPr txBox="1"/>
          <p:nvPr/>
        </p:nvSpPr>
        <p:spPr>
          <a:xfrm>
            <a:off x="5895043"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Type maatregel</a:t>
            </a:r>
          </a:p>
        </p:txBody>
      </p:sp>
      <p:sp>
        <p:nvSpPr>
          <p:cNvPr id="13" name="Tekstvak 12">
            <a:extLst>
              <a:ext uri="{FF2B5EF4-FFF2-40B4-BE49-F238E27FC236}">
                <a16:creationId xmlns:a16="http://schemas.microsoft.com/office/drawing/2014/main" id="{8D093259-3DD0-3236-B3DF-5E11A129560D}"/>
              </a:ext>
            </a:extLst>
          </p:cNvPr>
          <p:cNvSpPr txBox="1"/>
          <p:nvPr/>
        </p:nvSpPr>
        <p:spPr>
          <a:xfrm rot="16200000">
            <a:off x="4733602" y="5509944"/>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14" name="Groep 13">
            <a:extLst>
              <a:ext uri="{FF2B5EF4-FFF2-40B4-BE49-F238E27FC236}">
                <a16:creationId xmlns:a16="http://schemas.microsoft.com/office/drawing/2014/main" id="{A8B8D24A-11EF-2A27-A7D7-AFD51B4BC300}"/>
              </a:ext>
            </a:extLst>
          </p:cNvPr>
          <p:cNvGrpSpPr/>
          <p:nvPr/>
        </p:nvGrpSpPr>
        <p:grpSpPr>
          <a:xfrm>
            <a:off x="471235" y="4154514"/>
            <a:ext cx="4944990" cy="2285927"/>
            <a:chOff x="6385620" y="1352334"/>
            <a:chExt cx="4879596" cy="2285927"/>
          </a:xfrm>
        </p:grpSpPr>
        <p:sp>
          <p:nvSpPr>
            <p:cNvPr id="15" name="Rectangle 3">
              <a:extLst>
                <a:ext uri="{FF2B5EF4-FFF2-40B4-BE49-F238E27FC236}">
                  <a16:creationId xmlns:a16="http://schemas.microsoft.com/office/drawing/2014/main" id="{24497D5C-EBB5-F614-DFD2-B19C6FEE252F}"/>
                </a:ext>
              </a:extLst>
            </p:cNvPr>
            <p:cNvSpPr txBox="1">
              <a:spLocks noChangeArrowheads="1"/>
            </p:cNvSpPr>
            <p:nvPr/>
          </p:nvSpPr>
          <p:spPr bwMode="auto">
            <a:xfrm>
              <a:off x="6385620" y="1479133"/>
              <a:ext cx="4879596" cy="2159128"/>
            </a:xfrm>
            <a:prstGeom prst="rect">
              <a:avLst/>
            </a:prstGeom>
            <a:solidFill>
              <a:srgbClr val="0A3A88"/>
            </a:solidFill>
            <a:ln w="19050">
              <a:solidFill>
                <a:schemeClr val="accent1"/>
              </a:solidFill>
            </a:ln>
            <a:effectLst/>
          </p:spPr>
          <p:txBody>
            <a:bodyPr vert="horz" wrap="square" lIns="252000" tIns="108000" rIns="252000" bIns="108000" numCol="1" anchor="ctr"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endParaRPr lang="nl-NL" b="0" i="0"/>
            </a:p>
            <a:p>
              <a:r>
                <a:rPr lang="nl-NL" b="0" i="0"/>
                <a:t>Stadslogistiek is erg gericht op vervoer over de weg. Dit terwijl er in meerdere gemeentes mogelijkheden liggen voor het vervoer van goederen via het water, bijvoorbeeld via grachten. Deze mogelijkheden blijven dikwijls onderbenut vanwege de hogere kosten of belemmeringen die komen kijken bij vervoer over water. Een eerste stap in het beter benutten van de kansen is een haalbaarheidsonderzoek, eventueel gericht op een specifiek segment (bijv. bouw, afval en/of horeca). Daarna kan er gericht worden op het creëren van goede randvoorwaarden, onder andere met laad-/loslocaties of aanbestedingseisen.</a:t>
              </a:r>
            </a:p>
          </p:txBody>
        </p:sp>
        <p:sp>
          <p:nvSpPr>
            <p:cNvPr id="16" name="Tekstvak 15">
              <a:extLst>
                <a:ext uri="{FF2B5EF4-FFF2-40B4-BE49-F238E27FC236}">
                  <a16:creationId xmlns:a16="http://schemas.microsoft.com/office/drawing/2014/main" id="{5F538B36-0EAD-3E2C-B56B-481BB96ED05F}"/>
                </a:ext>
              </a:extLst>
            </p:cNvPr>
            <p:cNvSpPr txBox="1"/>
            <p:nvPr/>
          </p:nvSpPr>
          <p:spPr>
            <a:xfrm>
              <a:off x="6727642" y="1352334"/>
              <a:ext cx="2110689"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kern="0"/>
                <a:t>Toelichting</a:t>
              </a:r>
              <a:endParaRPr lang="nl-NL" sz="1200" b="1" kern="0"/>
            </a:p>
          </p:txBody>
        </p:sp>
      </p:grpSp>
      <p:pic>
        <p:nvPicPr>
          <p:cNvPr id="129" name="Graphic 128" descr="Kolf met effen opvulling">
            <a:extLst>
              <a:ext uri="{FF2B5EF4-FFF2-40B4-BE49-F238E27FC236}">
                <a16:creationId xmlns:a16="http://schemas.microsoft.com/office/drawing/2014/main" id="{715FD08B-1F1E-42B8-A964-BF465F9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37547" y="1987969"/>
            <a:ext cx="217414" cy="217414"/>
          </a:xfrm>
          <a:prstGeom prst="rect">
            <a:avLst/>
          </a:prstGeom>
        </p:spPr>
      </p:pic>
      <p:pic>
        <p:nvPicPr>
          <p:cNvPr id="18" name="Graphic 17" descr="Schatkist met effen opvulling">
            <a:extLst>
              <a:ext uri="{FF2B5EF4-FFF2-40B4-BE49-F238E27FC236}">
                <a16:creationId xmlns:a16="http://schemas.microsoft.com/office/drawing/2014/main" id="{69DB1579-0481-B0D1-9D59-F9F5D6746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37547" y="2742473"/>
            <a:ext cx="217414" cy="217414"/>
          </a:xfrm>
          <a:prstGeom prst="rect">
            <a:avLst/>
          </a:prstGeom>
        </p:spPr>
      </p:pic>
      <p:pic>
        <p:nvPicPr>
          <p:cNvPr id="19" name="Graphic 18" descr="Vrouwelijke rechter met effen opvulling">
            <a:extLst>
              <a:ext uri="{FF2B5EF4-FFF2-40B4-BE49-F238E27FC236}">
                <a16:creationId xmlns:a16="http://schemas.microsoft.com/office/drawing/2014/main" id="{551840FC-C3B1-A43B-BE76-5F284CAC6D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37547" y="3119725"/>
            <a:ext cx="217414" cy="217414"/>
          </a:xfrm>
          <a:prstGeom prst="rect">
            <a:avLst/>
          </a:prstGeom>
        </p:spPr>
      </p:pic>
      <p:pic>
        <p:nvPicPr>
          <p:cNvPr id="20" name="Graphic 19" descr="Vergadering met effen opvulling">
            <a:extLst>
              <a:ext uri="{FF2B5EF4-FFF2-40B4-BE49-F238E27FC236}">
                <a16:creationId xmlns:a16="http://schemas.microsoft.com/office/drawing/2014/main" id="{71DD535D-263D-E374-F027-B6B32E2CAF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737547" y="3496976"/>
            <a:ext cx="217414" cy="217414"/>
          </a:xfrm>
          <a:prstGeom prst="rect">
            <a:avLst/>
          </a:prstGeom>
        </p:spPr>
      </p:pic>
      <p:sp>
        <p:nvSpPr>
          <p:cNvPr id="124" name="Tekstvak 55">
            <a:extLst>
              <a:ext uri="{FF2B5EF4-FFF2-40B4-BE49-F238E27FC236}">
                <a16:creationId xmlns:a16="http://schemas.microsoft.com/office/drawing/2014/main" id="{02747D16-2C90-4B7C-A895-F78963E0DCF9}"/>
              </a:ext>
            </a:extLst>
          </p:cNvPr>
          <p:cNvSpPr txBox="1"/>
          <p:nvPr/>
        </p:nvSpPr>
        <p:spPr>
          <a:xfrm>
            <a:off x="5954959" y="1980703"/>
            <a:ext cx="1573566" cy="230832"/>
          </a:xfrm>
          <a:prstGeom prst="rect">
            <a:avLst/>
          </a:prstGeom>
          <a:noFill/>
        </p:spPr>
        <p:txBody>
          <a:bodyPr wrap="square" rtlCol="0">
            <a:spAutoFit/>
          </a:bodyPr>
          <a:lstStyle/>
          <a:p>
            <a:r>
              <a:rPr lang="nl-NL" sz="900" b="1">
                <a:solidFill>
                  <a:schemeClr val="accent1"/>
                </a:solidFill>
              </a:rPr>
              <a:t>Onderzoek</a:t>
            </a:r>
          </a:p>
        </p:txBody>
      </p:sp>
      <p:sp>
        <p:nvSpPr>
          <p:cNvPr id="22" name="Tekstvak 55">
            <a:extLst>
              <a:ext uri="{FF2B5EF4-FFF2-40B4-BE49-F238E27FC236}">
                <a16:creationId xmlns:a16="http://schemas.microsoft.com/office/drawing/2014/main" id="{F1DF1A19-2EC8-90A9-C7C9-6DFB5D5CDF97}"/>
              </a:ext>
            </a:extLst>
          </p:cNvPr>
          <p:cNvSpPr txBox="1"/>
          <p:nvPr/>
        </p:nvSpPr>
        <p:spPr>
          <a:xfrm>
            <a:off x="5954958" y="2358094"/>
            <a:ext cx="448645" cy="230832"/>
          </a:xfrm>
          <a:prstGeom prst="rect">
            <a:avLst/>
          </a:prstGeom>
          <a:noFill/>
        </p:spPr>
        <p:txBody>
          <a:bodyPr wrap="square" rtlCol="0">
            <a:spAutoFit/>
          </a:bodyPr>
          <a:lstStyle/>
          <a:p>
            <a:r>
              <a:rPr lang="nl-NL" sz="900" b="1">
                <a:solidFill>
                  <a:schemeClr val="bg1">
                    <a:lumMod val="75000"/>
                  </a:schemeClr>
                </a:solidFill>
              </a:rPr>
              <a:t>Pilot</a:t>
            </a:r>
          </a:p>
        </p:txBody>
      </p:sp>
      <p:sp>
        <p:nvSpPr>
          <p:cNvPr id="23" name="Tekstvak 55">
            <a:extLst>
              <a:ext uri="{FF2B5EF4-FFF2-40B4-BE49-F238E27FC236}">
                <a16:creationId xmlns:a16="http://schemas.microsoft.com/office/drawing/2014/main" id="{8FA07DD8-56AC-557C-0888-00D54D3B22D4}"/>
              </a:ext>
            </a:extLst>
          </p:cNvPr>
          <p:cNvSpPr txBox="1"/>
          <p:nvPr/>
        </p:nvSpPr>
        <p:spPr>
          <a:xfrm>
            <a:off x="5954959" y="2735485"/>
            <a:ext cx="1573566" cy="230832"/>
          </a:xfrm>
          <a:prstGeom prst="rect">
            <a:avLst/>
          </a:prstGeom>
          <a:noFill/>
        </p:spPr>
        <p:txBody>
          <a:bodyPr wrap="square" rtlCol="0">
            <a:spAutoFit/>
          </a:bodyPr>
          <a:lstStyle/>
          <a:p>
            <a:r>
              <a:rPr lang="nl-NL" sz="900" b="1">
                <a:solidFill>
                  <a:schemeClr val="bg1">
                    <a:lumMod val="75000"/>
                  </a:schemeClr>
                </a:solidFill>
              </a:rPr>
              <a:t>Investering</a:t>
            </a:r>
          </a:p>
        </p:txBody>
      </p:sp>
      <p:sp>
        <p:nvSpPr>
          <p:cNvPr id="24" name="Tekstvak 55">
            <a:extLst>
              <a:ext uri="{FF2B5EF4-FFF2-40B4-BE49-F238E27FC236}">
                <a16:creationId xmlns:a16="http://schemas.microsoft.com/office/drawing/2014/main" id="{7DBC6915-5B61-7A51-242D-DEFCCB6A37C0}"/>
              </a:ext>
            </a:extLst>
          </p:cNvPr>
          <p:cNvSpPr txBox="1"/>
          <p:nvPr/>
        </p:nvSpPr>
        <p:spPr>
          <a:xfrm>
            <a:off x="5954959" y="3112876"/>
            <a:ext cx="1573566" cy="230832"/>
          </a:xfrm>
          <a:prstGeom prst="rect">
            <a:avLst/>
          </a:prstGeom>
          <a:noFill/>
        </p:spPr>
        <p:txBody>
          <a:bodyPr wrap="square" rtlCol="0">
            <a:spAutoFit/>
          </a:bodyPr>
          <a:lstStyle/>
          <a:p>
            <a:r>
              <a:rPr lang="nl-NL" sz="900" b="1">
                <a:solidFill>
                  <a:schemeClr val="bg1">
                    <a:lumMod val="75000"/>
                  </a:schemeClr>
                </a:solidFill>
              </a:rPr>
              <a:t>Regelgeving</a:t>
            </a:r>
          </a:p>
        </p:txBody>
      </p:sp>
      <p:sp>
        <p:nvSpPr>
          <p:cNvPr id="25" name="Tekstvak 55">
            <a:extLst>
              <a:ext uri="{FF2B5EF4-FFF2-40B4-BE49-F238E27FC236}">
                <a16:creationId xmlns:a16="http://schemas.microsoft.com/office/drawing/2014/main" id="{42E9979A-BE86-9251-6A40-25B027A51B52}"/>
              </a:ext>
            </a:extLst>
          </p:cNvPr>
          <p:cNvSpPr txBox="1"/>
          <p:nvPr/>
        </p:nvSpPr>
        <p:spPr>
          <a:xfrm>
            <a:off x="5954959" y="3490267"/>
            <a:ext cx="1573566" cy="230832"/>
          </a:xfrm>
          <a:prstGeom prst="rect">
            <a:avLst/>
          </a:prstGeom>
          <a:noFill/>
        </p:spPr>
        <p:txBody>
          <a:bodyPr wrap="square" rtlCol="0">
            <a:spAutoFit/>
          </a:bodyPr>
          <a:lstStyle/>
          <a:p>
            <a:r>
              <a:rPr lang="nl-NL" sz="900" b="1">
                <a:solidFill>
                  <a:schemeClr val="bg1">
                    <a:lumMod val="75000"/>
                  </a:schemeClr>
                </a:solidFill>
              </a:rPr>
              <a:t>Stakeholder engagement</a:t>
            </a:r>
          </a:p>
        </p:txBody>
      </p:sp>
      <p:sp>
        <p:nvSpPr>
          <p:cNvPr id="27" name="Rectangle 3">
            <a:extLst>
              <a:ext uri="{FF2B5EF4-FFF2-40B4-BE49-F238E27FC236}">
                <a16:creationId xmlns:a16="http://schemas.microsoft.com/office/drawing/2014/main" id="{08C79575-4B75-62CD-FDE6-64BF4B4790CC}"/>
              </a:ext>
            </a:extLst>
          </p:cNvPr>
          <p:cNvSpPr txBox="1">
            <a:spLocks noChangeArrowheads="1"/>
          </p:cNvSpPr>
          <p:nvPr/>
        </p:nvSpPr>
        <p:spPr bwMode="auto">
          <a:xfrm>
            <a:off x="7703852" y="1650478"/>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706F2F74-6AE3-2E6A-E5EF-487F37DC91F2}"/>
              </a:ext>
            </a:extLst>
          </p:cNvPr>
          <p:cNvSpPr txBox="1"/>
          <p:nvPr/>
        </p:nvSpPr>
        <p:spPr>
          <a:xfrm>
            <a:off x="7987886"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Rol overheid</a:t>
            </a:r>
          </a:p>
        </p:txBody>
      </p:sp>
      <p:pic>
        <p:nvPicPr>
          <p:cNvPr id="29" name="Graphic 28" descr="Munten">
            <a:extLst>
              <a:ext uri="{FF2B5EF4-FFF2-40B4-BE49-F238E27FC236}">
                <a16:creationId xmlns:a16="http://schemas.microsoft.com/office/drawing/2014/main" id="{3F4A6A94-9BEB-20CE-B2C0-097A7F1616A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79179" y="1987969"/>
            <a:ext cx="217414" cy="217414"/>
          </a:xfrm>
          <a:prstGeom prst="rect">
            <a:avLst/>
          </a:prstGeom>
        </p:spPr>
      </p:pic>
      <p:pic>
        <p:nvPicPr>
          <p:cNvPr id="30" name="Graphic 29" descr="Regisseursstoel met effen opvulling">
            <a:extLst>
              <a:ext uri="{FF2B5EF4-FFF2-40B4-BE49-F238E27FC236}">
                <a16:creationId xmlns:a16="http://schemas.microsoft.com/office/drawing/2014/main" id="{DD344B69-1097-9365-51BC-3085589C9C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879179" y="2365221"/>
            <a:ext cx="217414" cy="217414"/>
          </a:xfrm>
          <a:prstGeom prst="rect">
            <a:avLst/>
          </a:prstGeom>
        </p:spPr>
      </p:pic>
      <p:pic>
        <p:nvPicPr>
          <p:cNvPr id="31" name="Graphic 30" descr="Handdruk met effen opvulling">
            <a:extLst>
              <a:ext uri="{FF2B5EF4-FFF2-40B4-BE49-F238E27FC236}">
                <a16:creationId xmlns:a16="http://schemas.microsoft.com/office/drawing/2014/main" id="{4A21EF33-1C3F-E03F-3A3C-F57FC847B1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879179" y="2742473"/>
            <a:ext cx="217414" cy="217414"/>
          </a:xfrm>
          <a:prstGeom prst="rect">
            <a:avLst/>
          </a:prstGeom>
        </p:spPr>
      </p:pic>
      <p:pic>
        <p:nvPicPr>
          <p:cNvPr id="32" name="Graphic 31" descr="Weegschalen van gerechtigheid met effen opvulling">
            <a:extLst>
              <a:ext uri="{FF2B5EF4-FFF2-40B4-BE49-F238E27FC236}">
                <a16:creationId xmlns:a16="http://schemas.microsoft.com/office/drawing/2014/main" id="{A7A930CA-6BBA-F986-18F6-F9518DE182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879179" y="3119725"/>
            <a:ext cx="217414" cy="217414"/>
          </a:xfrm>
          <a:prstGeom prst="rect">
            <a:avLst/>
          </a:prstGeom>
        </p:spPr>
      </p:pic>
      <p:sp>
        <p:nvSpPr>
          <p:cNvPr id="34" name="Tekstvak 55">
            <a:extLst>
              <a:ext uri="{FF2B5EF4-FFF2-40B4-BE49-F238E27FC236}">
                <a16:creationId xmlns:a16="http://schemas.microsoft.com/office/drawing/2014/main" id="{56C05E21-6A99-2CC2-9A3D-2E2644F3A25E}"/>
              </a:ext>
            </a:extLst>
          </p:cNvPr>
          <p:cNvSpPr txBox="1"/>
          <p:nvPr/>
        </p:nvSpPr>
        <p:spPr>
          <a:xfrm>
            <a:off x="8096591" y="1980703"/>
            <a:ext cx="1524776" cy="230832"/>
          </a:xfrm>
          <a:prstGeom prst="rect">
            <a:avLst/>
          </a:prstGeom>
          <a:noFill/>
        </p:spPr>
        <p:txBody>
          <a:bodyPr wrap="square" rtlCol="0">
            <a:spAutoFit/>
          </a:bodyPr>
          <a:lstStyle/>
          <a:p>
            <a:r>
              <a:rPr lang="nl-NL" sz="900" b="1">
                <a:solidFill>
                  <a:schemeClr val="bg1">
                    <a:lumMod val="75000"/>
                  </a:schemeClr>
                </a:solidFill>
              </a:rPr>
              <a:t>Stimuleren / investeren</a:t>
            </a:r>
          </a:p>
        </p:txBody>
      </p:sp>
      <p:sp>
        <p:nvSpPr>
          <p:cNvPr id="35" name="Tekstvak 55">
            <a:extLst>
              <a:ext uri="{FF2B5EF4-FFF2-40B4-BE49-F238E27FC236}">
                <a16:creationId xmlns:a16="http://schemas.microsoft.com/office/drawing/2014/main" id="{276718D5-8B4D-12D9-2317-4BECD55707E3}"/>
              </a:ext>
            </a:extLst>
          </p:cNvPr>
          <p:cNvSpPr txBox="1"/>
          <p:nvPr/>
        </p:nvSpPr>
        <p:spPr>
          <a:xfrm>
            <a:off x="8096591" y="2358094"/>
            <a:ext cx="1524776" cy="230832"/>
          </a:xfrm>
          <a:prstGeom prst="rect">
            <a:avLst/>
          </a:prstGeom>
          <a:noFill/>
        </p:spPr>
        <p:txBody>
          <a:bodyPr wrap="none" rtlCol="0">
            <a:spAutoFit/>
          </a:bodyPr>
          <a:lstStyle/>
          <a:p>
            <a:r>
              <a:rPr lang="nl-NL" sz="900" b="1">
                <a:solidFill>
                  <a:schemeClr val="accent1"/>
                </a:solidFill>
              </a:rPr>
              <a:t>Faciliteren / coördineren</a:t>
            </a:r>
          </a:p>
        </p:txBody>
      </p:sp>
      <p:sp>
        <p:nvSpPr>
          <p:cNvPr id="36" name="Tekstvak 55">
            <a:extLst>
              <a:ext uri="{FF2B5EF4-FFF2-40B4-BE49-F238E27FC236}">
                <a16:creationId xmlns:a16="http://schemas.microsoft.com/office/drawing/2014/main" id="{AA46BAC3-7055-6838-0EAE-35A269B4EC93}"/>
              </a:ext>
            </a:extLst>
          </p:cNvPr>
          <p:cNvSpPr txBox="1"/>
          <p:nvPr/>
        </p:nvSpPr>
        <p:spPr>
          <a:xfrm>
            <a:off x="8096591" y="2735485"/>
            <a:ext cx="1524776" cy="230832"/>
          </a:xfrm>
          <a:prstGeom prst="rect">
            <a:avLst/>
          </a:prstGeom>
          <a:noFill/>
        </p:spPr>
        <p:txBody>
          <a:bodyPr wrap="square" rtlCol="0">
            <a:spAutoFit/>
          </a:bodyPr>
          <a:lstStyle/>
          <a:p>
            <a:r>
              <a:rPr lang="nl-NL" sz="900" b="1">
                <a:solidFill>
                  <a:schemeClr val="accent1"/>
                </a:solidFill>
              </a:rPr>
              <a:t>Agenderen</a:t>
            </a:r>
          </a:p>
        </p:txBody>
      </p:sp>
      <p:sp>
        <p:nvSpPr>
          <p:cNvPr id="37" name="Tekstvak 55">
            <a:extLst>
              <a:ext uri="{FF2B5EF4-FFF2-40B4-BE49-F238E27FC236}">
                <a16:creationId xmlns:a16="http://schemas.microsoft.com/office/drawing/2014/main" id="{3615459A-DB1D-E422-7355-372131122E8E}"/>
              </a:ext>
            </a:extLst>
          </p:cNvPr>
          <p:cNvSpPr txBox="1"/>
          <p:nvPr/>
        </p:nvSpPr>
        <p:spPr>
          <a:xfrm>
            <a:off x="8096591" y="3112876"/>
            <a:ext cx="1524776" cy="230832"/>
          </a:xfrm>
          <a:prstGeom prst="rect">
            <a:avLst/>
          </a:prstGeom>
          <a:noFill/>
        </p:spPr>
        <p:txBody>
          <a:bodyPr wrap="square" rtlCol="0">
            <a:spAutoFit/>
          </a:bodyPr>
          <a:lstStyle/>
          <a:p>
            <a:r>
              <a:rPr lang="nl-NL" sz="900" b="1">
                <a:solidFill>
                  <a:schemeClr val="bg1">
                    <a:lumMod val="75000"/>
                  </a:schemeClr>
                </a:solidFill>
              </a:rPr>
              <a:t>Reguleren</a:t>
            </a:r>
          </a:p>
        </p:txBody>
      </p:sp>
      <p:sp>
        <p:nvSpPr>
          <p:cNvPr id="40" name="Tekstvak 39">
            <a:extLst>
              <a:ext uri="{FF2B5EF4-FFF2-40B4-BE49-F238E27FC236}">
                <a16:creationId xmlns:a16="http://schemas.microsoft.com/office/drawing/2014/main" id="{395B8D6E-B9FD-94E5-47A6-EAFA526F8733}"/>
              </a:ext>
            </a:extLst>
          </p:cNvPr>
          <p:cNvSpPr txBox="1"/>
          <p:nvPr/>
        </p:nvSpPr>
        <p:spPr>
          <a:xfrm>
            <a:off x="10080729" y="1546787"/>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Uitdagingen</a:t>
            </a:r>
          </a:p>
        </p:txBody>
      </p:sp>
      <p:pic>
        <p:nvPicPr>
          <p:cNvPr id="41" name="Graphic 40" descr="Vrachtwagen met effen opvulling">
            <a:extLst>
              <a:ext uri="{FF2B5EF4-FFF2-40B4-BE49-F238E27FC236}">
                <a16:creationId xmlns:a16="http://schemas.microsoft.com/office/drawing/2014/main" id="{528A031C-7BCA-DB7D-6EE4-ECD2F8C9C4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972022" y="2002334"/>
            <a:ext cx="217414" cy="217414"/>
          </a:xfrm>
          <a:prstGeom prst="rect">
            <a:avLst/>
          </a:prstGeom>
        </p:spPr>
      </p:pic>
      <p:pic>
        <p:nvPicPr>
          <p:cNvPr id="42" name="Graphic 41" descr="Batterij die wordt opgeladen met effen opvulling">
            <a:extLst>
              <a:ext uri="{FF2B5EF4-FFF2-40B4-BE49-F238E27FC236}">
                <a16:creationId xmlns:a16="http://schemas.microsoft.com/office/drawing/2014/main" id="{04C5F17E-8429-CD69-F475-CA90BB140B4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972022" y="2379586"/>
            <a:ext cx="217414" cy="217414"/>
          </a:xfrm>
          <a:prstGeom prst="rect">
            <a:avLst/>
          </a:prstGeom>
        </p:spPr>
      </p:pic>
      <p:pic>
        <p:nvPicPr>
          <p:cNvPr id="43" name="Graphic 42" descr="Prioriteiten met effen opvulling">
            <a:extLst>
              <a:ext uri="{FF2B5EF4-FFF2-40B4-BE49-F238E27FC236}">
                <a16:creationId xmlns:a16="http://schemas.microsoft.com/office/drawing/2014/main" id="{61F6D3DD-14FC-7D80-C176-673F729F6BE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9972022" y="2756838"/>
            <a:ext cx="217414" cy="217414"/>
          </a:xfrm>
          <a:prstGeom prst="rect">
            <a:avLst/>
          </a:prstGeom>
        </p:spPr>
      </p:pic>
      <p:pic>
        <p:nvPicPr>
          <p:cNvPr id="44" name="Graphic 43" descr="Chatten met effen opvulling">
            <a:extLst>
              <a:ext uri="{FF2B5EF4-FFF2-40B4-BE49-F238E27FC236}">
                <a16:creationId xmlns:a16="http://schemas.microsoft.com/office/drawing/2014/main" id="{12A0406D-309A-1B87-A073-D930D001944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9972022" y="3134090"/>
            <a:ext cx="217414" cy="217414"/>
          </a:xfrm>
          <a:prstGeom prst="rect">
            <a:avLst/>
          </a:prstGeom>
        </p:spPr>
      </p:pic>
      <p:pic>
        <p:nvPicPr>
          <p:cNvPr id="45" name="Graphic 44" descr="Passer met effen opvulling">
            <a:extLst>
              <a:ext uri="{FF2B5EF4-FFF2-40B4-BE49-F238E27FC236}">
                <a16:creationId xmlns:a16="http://schemas.microsoft.com/office/drawing/2014/main" id="{954753B4-6E97-8396-0159-E4C5F1DCA80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9972022" y="3511341"/>
            <a:ext cx="217414" cy="217414"/>
          </a:xfrm>
          <a:prstGeom prst="rect">
            <a:avLst/>
          </a:prstGeom>
        </p:spPr>
      </p:pic>
      <p:sp>
        <p:nvSpPr>
          <p:cNvPr id="46" name="Tekstvak 55">
            <a:extLst>
              <a:ext uri="{FF2B5EF4-FFF2-40B4-BE49-F238E27FC236}">
                <a16:creationId xmlns:a16="http://schemas.microsoft.com/office/drawing/2014/main" id="{119451A5-DF2B-8A2F-FC66-86A9B14F2D61}"/>
              </a:ext>
            </a:extLst>
          </p:cNvPr>
          <p:cNvSpPr txBox="1"/>
          <p:nvPr/>
        </p:nvSpPr>
        <p:spPr>
          <a:xfrm>
            <a:off x="10189434" y="1995068"/>
            <a:ext cx="1524776" cy="230832"/>
          </a:xfrm>
          <a:prstGeom prst="rect">
            <a:avLst/>
          </a:prstGeom>
          <a:noFill/>
        </p:spPr>
        <p:txBody>
          <a:bodyPr wrap="square" rtlCol="0">
            <a:spAutoFit/>
          </a:bodyPr>
          <a:lstStyle/>
          <a:p>
            <a:r>
              <a:rPr lang="nl-NL" sz="900" b="1">
                <a:solidFill>
                  <a:schemeClr val="bg1">
                    <a:lumMod val="75000"/>
                  </a:schemeClr>
                </a:solidFill>
              </a:rPr>
              <a:t>ZE voertuigen</a:t>
            </a:r>
          </a:p>
        </p:txBody>
      </p:sp>
      <p:sp>
        <p:nvSpPr>
          <p:cNvPr id="47" name="Tekstvak 55">
            <a:extLst>
              <a:ext uri="{FF2B5EF4-FFF2-40B4-BE49-F238E27FC236}">
                <a16:creationId xmlns:a16="http://schemas.microsoft.com/office/drawing/2014/main" id="{5B39B056-1A74-8E00-8CC4-35AEA909853F}"/>
              </a:ext>
            </a:extLst>
          </p:cNvPr>
          <p:cNvSpPr txBox="1"/>
          <p:nvPr/>
        </p:nvSpPr>
        <p:spPr>
          <a:xfrm>
            <a:off x="10189434" y="2372459"/>
            <a:ext cx="1210588" cy="230832"/>
          </a:xfrm>
          <a:prstGeom prst="rect">
            <a:avLst/>
          </a:prstGeom>
          <a:noFill/>
        </p:spPr>
        <p:txBody>
          <a:bodyPr wrap="none" rtlCol="0">
            <a:spAutoFit/>
          </a:bodyPr>
          <a:lstStyle/>
          <a:p>
            <a:r>
              <a:rPr lang="nl-NL" sz="900" b="1">
                <a:solidFill>
                  <a:schemeClr val="bg1">
                    <a:lumMod val="75000"/>
                  </a:schemeClr>
                </a:solidFill>
              </a:rPr>
              <a:t>Laadinfrastructuur</a:t>
            </a:r>
          </a:p>
        </p:txBody>
      </p:sp>
      <p:sp>
        <p:nvSpPr>
          <p:cNvPr id="48" name="Tekstvak 55">
            <a:extLst>
              <a:ext uri="{FF2B5EF4-FFF2-40B4-BE49-F238E27FC236}">
                <a16:creationId xmlns:a16="http://schemas.microsoft.com/office/drawing/2014/main" id="{BB76FA1A-36A6-6670-0F27-107994621D9C}"/>
              </a:ext>
            </a:extLst>
          </p:cNvPr>
          <p:cNvSpPr txBox="1"/>
          <p:nvPr/>
        </p:nvSpPr>
        <p:spPr>
          <a:xfrm>
            <a:off x="10189434" y="2749850"/>
            <a:ext cx="1524776" cy="230832"/>
          </a:xfrm>
          <a:prstGeom prst="rect">
            <a:avLst/>
          </a:prstGeom>
          <a:noFill/>
        </p:spPr>
        <p:txBody>
          <a:bodyPr wrap="square" rtlCol="0">
            <a:spAutoFit/>
          </a:bodyPr>
          <a:lstStyle/>
          <a:p>
            <a:r>
              <a:rPr lang="nl-NL" sz="900" b="1">
                <a:solidFill>
                  <a:schemeClr val="accent1"/>
                </a:solidFill>
              </a:rPr>
              <a:t>Bundeling en ritreductie</a:t>
            </a:r>
          </a:p>
        </p:txBody>
      </p:sp>
      <p:sp>
        <p:nvSpPr>
          <p:cNvPr id="49" name="Tekstvak 55">
            <a:extLst>
              <a:ext uri="{FF2B5EF4-FFF2-40B4-BE49-F238E27FC236}">
                <a16:creationId xmlns:a16="http://schemas.microsoft.com/office/drawing/2014/main" id="{08DAADA4-291A-D254-9FBA-6444209C393A}"/>
              </a:ext>
            </a:extLst>
          </p:cNvPr>
          <p:cNvSpPr txBox="1"/>
          <p:nvPr/>
        </p:nvSpPr>
        <p:spPr>
          <a:xfrm>
            <a:off x="10189434" y="3127241"/>
            <a:ext cx="1524776" cy="230832"/>
          </a:xfrm>
          <a:prstGeom prst="rect">
            <a:avLst/>
          </a:prstGeom>
          <a:noFill/>
        </p:spPr>
        <p:txBody>
          <a:bodyPr wrap="square" rtlCol="0">
            <a:spAutoFit/>
          </a:bodyPr>
          <a:lstStyle/>
          <a:p>
            <a:r>
              <a:rPr lang="nl-NL" sz="900" b="1">
                <a:solidFill>
                  <a:schemeClr val="bg1">
                    <a:lumMod val="75000"/>
                  </a:schemeClr>
                </a:solidFill>
              </a:rPr>
              <a:t>Netwerk / communicatie</a:t>
            </a:r>
          </a:p>
        </p:txBody>
      </p:sp>
      <p:sp>
        <p:nvSpPr>
          <p:cNvPr id="50" name="Tekstvak 55">
            <a:extLst>
              <a:ext uri="{FF2B5EF4-FFF2-40B4-BE49-F238E27FC236}">
                <a16:creationId xmlns:a16="http://schemas.microsoft.com/office/drawing/2014/main" id="{EA6AC599-96C1-61E4-F6E6-112FD24A50AF}"/>
              </a:ext>
            </a:extLst>
          </p:cNvPr>
          <p:cNvSpPr txBox="1"/>
          <p:nvPr/>
        </p:nvSpPr>
        <p:spPr>
          <a:xfrm>
            <a:off x="10189434" y="3504632"/>
            <a:ext cx="1524776" cy="230832"/>
          </a:xfrm>
          <a:prstGeom prst="rect">
            <a:avLst/>
          </a:prstGeom>
          <a:noFill/>
        </p:spPr>
        <p:txBody>
          <a:bodyPr wrap="square" rtlCol="0">
            <a:spAutoFit/>
          </a:bodyPr>
          <a:lstStyle/>
          <a:p>
            <a:r>
              <a:rPr lang="nl-NL" sz="900" b="1">
                <a:solidFill>
                  <a:schemeClr val="bg1">
                    <a:lumMod val="75000"/>
                  </a:schemeClr>
                </a:solidFill>
              </a:rPr>
              <a:t>Ruimte</a:t>
            </a:r>
          </a:p>
        </p:txBody>
      </p:sp>
      <p:pic>
        <p:nvPicPr>
          <p:cNvPr id="51" name="Tijdelijke aanduiding voor inhoud 9" descr="Tandwielen">
            <a:extLst>
              <a:ext uri="{FF2B5EF4-FFF2-40B4-BE49-F238E27FC236}">
                <a16:creationId xmlns:a16="http://schemas.microsoft.com/office/drawing/2014/main" id="{0800AAA7-A307-4C34-9228-A7D19DD72CC9}"/>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bwMode="auto">
          <a:xfrm>
            <a:off x="5702962" y="2366392"/>
            <a:ext cx="252000" cy="252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kstvak 51">
            <a:extLst>
              <a:ext uri="{FF2B5EF4-FFF2-40B4-BE49-F238E27FC236}">
                <a16:creationId xmlns:a16="http://schemas.microsoft.com/office/drawing/2014/main" id="{0FA57F55-3156-964A-4B14-F7A06098EF14}"/>
              </a:ext>
            </a:extLst>
          </p:cNvPr>
          <p:cNvSpPr txBox="1"/>
          <p:nvPr/>
        </p:nvSpPr>
        <p:spPr>
          <a:xfrm rot="16200000">
            <a:off x="9863648" y="5513277"/>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53" name="Groep 52">
            <a:extLst>
              <a:ext uri="{FF2B5EF4-FFF2-40B4-BE49-F238E27FC236}">
                <a16:creationId xmlns:a16="http://schemas.microsoft.com/office/drawing/2014/main" id="{E53ECBFC-9885-22C6-C92D-AF9D2A108035}"/>
              </a:ext>
            </a:extLst>
          </p:cNvPr>
          <p:cNvGrpSpPr/>
          <p:nvPr/>
        </p:nvGrpSpPr>
        <p:grpSpPr>
          <a:xfrm>
            <a:off x="5611009" y="4154514"/>
            <a:ext cx="1917516" cy="2285927"/>
            <a:chOff x="6385620" y="1352334"/>
            <a:chExt cx="1892158" cy="2285927"/>
          </a:xfrm>
        </p:grpSpPr>
        <p:sp>
          <p:nvSpPr>
            <p:cNvPr id="54" name="Rectangle 3">
              <a:extLst>
                <a:ext uri="{FF2B5EF4-FFF2-40B4-BE49-F238E27FC236}">
                  <a16:creationId xmlns:a16="http://schemas.microsoft.com/office/drawing/2014/main" id="{3BE90562-BBB1-0DF8-AA3D-3934C10270F6}"/>
                </a:ext>
              </a:extLst>
            </p:cNvPr>
            <p:cNvSpPr txBox="1">
              <a:spLocks noChangeArrowheads="1"/>
            </p:cNvSpPr>
            <p:nvPr/>
          </p:nvSpPr>
          <p:spPr bwMode="auto">
            <a:xfrm>
              <a:off x="6385620" y="1479133"/>
              <a:ext cx="1892158" cy="2159128"/>
            </a:xfrm>
            <a:prstGeom prst="rect">
              <a:avLst/>
            </a:prstGeom>
            <a:solidFill>
              <a:srgbClr val="0A3A88"/>
            </a:solidFill>
            <a:ln w="19050">
              <a:solidFill>
                <a:schemeClr val="accent1"/>
              </a:solidFill>
            </a:ln>
            <a:effectLst/>
          </p:spPr>
          <p:txBody>
            <a:bodyPr vert="horz" wrap="square" lIns="144000" tIns="108000" rIns="144000" bIns="108000" numCol="1" anchor="t"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ct val="100000"/>
                </a:lnSpc>
              </a:pPr>
              <a:endParaRPr lang="nl-NL" sz="400" i="0"/>
            </a:p>
            <a:p>
              <a:pPr algn="l">
                <a:lnSpc>
                  <a:spcPct val="100000"/>
                </a:lnSpc>
              </a:pPr>
              <a:r>
                <a:rPr lang="nl-NL" sz="1100" b="0" i="0"/>
                <a:t>Haalbaarheidsonderzoek: </a:t>
              </a:r>
              <a:r>
                <a:rPr lang="nl-NL" sz="1100" b="0" i="0">
                  <a:hlinkClick r:id="rId30">
                    <a:extLst>
                      <a:ext uri="{A12FA001-AC4F-418D-AE19-62706E023703}">
                        <ahyp:hlinkClr xmlns:ahyp="http://schemas.microsoft.com/office/drawing/2018/hyperlinkcolor" val="tx"/>
                      </a:ext>
                    </a:extLst>
                  </a:hlinkClick>
                </a:rPr>
                <a:t>Amsterdam</a:t>
              </a:r>
              <a:r>
                <a:rPr lang="nl-NL" sz="1100" b="0" i="0"/>
                <a:t>, </a:t>
              </a:r>
              <a:r>
                <a:rPr lang="nl-NL" sz="1100" b="0" i="0">
                  <a:hlinkClick r:id="rId31">
                    <a:extLst>
                      <a:ext uri="{A12FA001-AC4F-418D-AE19-62706E023703}">
                        <ahyp:hlinkClr xmlns:ahyp="http://schemas.microsoft.com/office/drawing/2018/hyperlinkcolor" val="tx"/>
                      </a:ext>
                    </a:extLst>
                  </a:hlinkClick>
                </a:rPr>
                <a:t>Arnhem</a:t>
              </a:r>
              <a:r>
                <a:rPr lang="nl-NL" sz="1100" b="0" i="0"/>
                <a:t> en </a:t>
              </a:r>
              <a:r>
                <a:rPr lang="nl-NL" sz="1100" b="0" i="0">
                  <a:hlinkClick r:id="rId32">
                    <a:extLst>
                      <a:ext uri="{A12FA001-AC4F-418D-AE19-62706E023703}">
                        <ahyp:hlinkClr xmlns:ahyp="http://schemas.microsoft.com/office/drawing/2018/hyperlinkcolor" val="tx"/>
                      </a:ext>
                    </a:extLst>
                  </a:hlinkClick>
                </a:rPr>
                <a:t>Utrecht</a:t>
              </a:r>
              <a:endParaRPr lang="nl-NL" sz="1100" b="0" i="0"/>
            </a:p>
            <a:p>
              <a:pPr algn="l">
                <a:lnSpc>
                  <a:spcPct val="100000"/>
                </a:lnSpc>
              </a:pPr>
              <a:endParaRPr lang="nl-NL" sz="400" b="0" i="0"/>
            </a:p>
            <a:p>
              <a:pPr algn="l">
                <a:lnSpc>
                  <a:spcPct val="100000"/>
                </a:lnSpc>
              </a:pPr>
              <a:r>
                <a:rPr lang="nl-NL" sz="1100" b="0" i="0"/>
                <a:t>Locaties voor overslag: </a:t>
              </a:r>
              <a:r>
                <a:rPr lang="nl-NL" sz="1100" b="0" i="0">
                  <a:hlinkClick r:id="rId33">
                    <a:extLst>
                      <a:ext uri="{A12FA001-AC4F-418D-AE19-62706E023703}">
                        <ahyp:hlinkClr xmlns:ahyp="http://schemas.microsoft.com/office/drawing/2018/hyperlinkcolor" val="tx"/>
                      </a:ext>
                    </a:extLst>
                  </a:hlinkClick>
                </a:rPr>
                <a:t>Groningen</a:t>
              </a:r>
              <a:r>
                <a:rPr lang="nl-NL" sz="1100" b="0" i="0"/>
                <a:t> en </a:t>
              </a:r>
              <a:r>
                <a:rPr lang="nl-NL" sz="1100" b="0" i="0">
                  <a:hlinkClick r:id="rId32">
                    <a:extLst>
                      <a:ext uri="{A12FA001-AC4F-418D-AE19-62706E023703}">
                        <ahyp:hlinkClr xmlns:ahyp="http://schemas.microsoft.com/office/drawing/2018/hyperlinkcolor" val="tx"/>
                      </a:ext>
                    </a:extLst>
                  </a:hlinkClick>
                </a:rPr>
                <a:t>Utrecht</a:t>
              </a:r>
              <a:endParaRPr lang="nl-NL" sz="1100" b="0" i="0"/>
            </a:p>
            <a:p>
              <a:pPr algn="l">
                <a:lnSpc>
                  <a:spcPct val="100000"/>
                </a:lnSpc>
              </a:pPr>
              <a:endParaRPr lang="nl-NL" sz="400" b="0" i="0"/>
            </a:p>
            <a:p>
              <a:pPr algn="l">
                <a:lnSpc>
                  <a:spcPct val="100000"/>
                </a:lnSpc>
              </a:pPr>
              <a:r>
                <a:rPr lang="nl-NL" sz="1100" b="0" i="0"/>
                <a:t>Oplaadstation schepen: </a:t>
              </a:r>
              <a:r>
                <a:rPr lang="nl-NL" sz="1100" b="0" i="0">
                  <a:hlinkClick r:id="rId34">
                    <a:extLst>
                      <a:ext uri="{A12FA001-AC4F-418D-AE19-62706E023703}">
                        <ahyp:hlinkClr xmlns:ahyp="http://schemas.microsoft.com/office/drawing/2018/hyperlinkcolor" val="tx"/>
                      </a:ext>
                    </a:extLst>
                  </a:hlinkClick>
                </a:rPr>
                <a:t>Alphen a/d Rijn</a:t>
              </a:r>
              <a:endParaRPr lang="nl-NL" sz="1100" b="0" i="0"/>
            </a:p>
            <a:p>
              <a:pPr algn="l">
                <a:lnSpc>
                  <a:spcPct val="100000"/>
                </a:lnSpc>
              </a:pPr>
              <a:endParaRPr lang="nl-NL" sz="400" b="0" i="0"/>
            </a:p>
            <a:p>
              <a:pPr algn="l">
                <a:lnSpc>
                  <a:spcPct val="100000"/>
                </a:lnSpc>
              </a:pPr>
              <a:r>
                <a:rPr lang="nl-NL" sz="1100" b="0" i="0"/>
                <a:t>Eisen bouwlogistiek (over water): </a:t>
              </a:r>
              <a:r>
                <a:rPr lang="nl-NL" sz="1100" b="0" i="0">
                  <a:hlinkClick r:id="rId35">
                    <a:extLst>
                      <a:ext uri="{A12FA001-AC4F-418D-AE19-62706E023703}">
                        <ahyp:hlinkClr xmlns:ahyp="http://schemas.microsoft.com/office/drawing/2018/hyperlinkcolor" val="tx"/>
                      </a:ext>
                    </a:extLst>
                  </a:hlinkClick>
                </a:rPr>
                <a:t>Zuid-Hol. breed</a:t>
              </a:r>
              <a:endParaRPr lang="nl-NL" sz="1100" b="0" i="0"/>
            </a:p>
            <a:p>
              <a:pPr algn="l">
                <a:lnSpc>
                  <a:spcPct val="100000"/>
                </a:lnSpc>
              </a:pPr>
              <a:endParaRPr lang="nl-NL" sz="200" b="0" i="0"/>
            </a:p>
            <a:p>
              <a:pPr>
                <a:lnSpc>
                  <a:spcPct val="100000"/>
                </a:lnSpc>
              </a:pPr>
              <a:endParaRPr lang="nl-NL" sz="1000" b="0" i="0"/>
            </a:p>
          </p:txBody>
        </p:sp>
        <p:sp>
          <p:nvSpPr>
            <p:cNvPr id="55" name="Tekstvak 54">
              <a:extLst>
                <a:ext uri="{FF2B5EF4-FFF2-40B4-BE49-F238E27FC236}">
                  <a16:creationId xmlns:a16="http://schemas.microsoft.com/office/drawing/2014/main" id="{F70B39F0-7CE1-C4F2-62C4-1C3B6D49A72E}"/>
                </a:ext>
              </a:extLst>
            </p:cNvPr>
            <p:cNvSpPr txBox="1"/>
            <p:nvPr/>
          </p:nvSpPr>
          <p:spPr>
            <a:xfrm>
              <a:off x="6727643" y="1352334"/>
              <a:ext cx="1224553"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Gemeentes</a:t>
              </a:r>
            </a:p>
          </p:txBody>
        </p:sp>
      </p:grpSp>
      <p:pic>
        <p:nvPicPr>
          <p:cNvPr id="17" name="Afbeelding 16">
            <a:extLst>
              <a:ext uri="{FF2B5EF4-FFF2-40B4-BE49-F238E27FC236}">
                <a16:creationId xmlns:a16="http://schemas.microsoft.com/office/drawing/2014/main" id="{396C99B6-4249-B6A2-3551-9237F22CBDFD}"/>
              </a:ext>
            </a:extLst>
          </p:cNvPr>
          <p:cNvPicPr>
            <a:picLocks noChangeAspect="1"/>
          </p:cNvPicPr>
          <p:nvPr/>
        </p:nvPicPr>
        <p:blipFill rotWithShape="1">
          <a:blip r:embed="rId36" cstate="hqprint">
            <a:extLst>
              <a:ext uri="{28A0092B-C50C-407E-A947-70E740481C1C}">
                <a14:useLocalDpi xmlns:a14="http://schemas.microsoft.com/office/drawing/2010/main"/>
              </a:ext>
            </a:extLst>
          </a:blip>
          <a:srcRect/>
          <a:stretch/>
        </p:blipFill>
        <p:spPr>
          <a:xfrm>
            <a:off x="7703850" y="4278830"/>
            <a:ext cx="1917517" cy="2159128"/>
          </a:xfrm>
          <a:prstGeom prst="rect">
            <a:avLst/>
          </a:prstGeom>
          <a:ln w="19050">
            <a:solidFill>
              <a:schemeClr val="accent1"/>
            </a:solidFill>
          </a:ln>
        </p:spPr>
      </p:pic>
      <p:pic>
        <p:nvPicPr>
          <p:cNvPr id="39" name="Afbeelding 38">
            <a:extLst>
              <a:ext uri="{FF2B5EF4-FFF2-40B4-BE49-F238E27FC236}">
                <a16:creationId xmlns:a16="http://schemas.microsoft.com/office/drawing/2014/main" id="{CB6F547B-50EC-313F-1933-C4634E225699}"/>
              </a:ext>
            </a:extLst>
          </p:cNvPr>
          <p:cNvPicPr>
            <a:picLocks noChangeAspect="1"/>
          </p:cNvPicPr>
          <p:nvPr/>
        </p:nvPicPr>
        <p:blipFill rotWithShape="1">
          <a:blip r:embed="rId37" cstate="hqprint">
            <a:extLst>
              <a:ext uri="{28A0092B-C50C-407E-A947-70E740481C1C}">
                <a14:useLocalDpi xmlns:a14="http://schemas.microsoft.com/office/drawing/2010/main"/>
              </a:ext>
            </a:extLst>
          </a:blip>
          <a:srcRect/>
          <a:stretch/>
        </p:blipFill>
        <p:spPr>
          <a:xfrm>
            <a:off x="9796692" y="4278830"/>
            <a:ext cx="1917518" cy="2159128"/>
          </a:xfrm>
          <a:prstGeom prst="rect">
            <a:avLst/>
          </a:prstGeom>
          <a:ln w="19050">
            <a:solidFill>
              <a:schemeClr val="accent1"/>
            </a:solidFill>
          </a:ln>
        </p:spPr>
      </p:pic>
    </p:spTree>
    <p:extLst>
      <p:ext uri="{BB962C8B-B14F-4D97-AF65-F5344CB8AC3E}">
        <p14:creationId xmlns:p14="http://schemas.microsoft.com/office/powerpoint/2010/main" val="234312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9AC4-D221-1E8B-D641-76C8E695BD76}"/>
              </a:ext>
            </a:extLst>
          </p:cNvPr>
          <p:cNvSpPr>
            <a:spLocks noGrp="1"/>
          </p:cNvSpPr>
          <p:nvPr>
            <p:ph type="title"/>
          </p:nvPr>
        </p:nvSpPr>
        <p:spPr>
          <a:xfrm>
            <a:off x="-4234" y="233363"/>
            <a:ext cx="12216347" cy="989012"/>
          </a:xfrm>
          <a:noFill/>
        </p:spPr>
        <p:txBody>
          <a:bodyPr/>
          <a:lstStyle/>
          <a:p>
            <a:r>
              <a:rPr lang="nl-NL" sz="2400"/>
              <a:t>8	Stadslogistieke hubs</a:t>
            </a:r>
          </a:p>
        </p:txBody>
      </p:sp>
      <p:sp>
        <p:nvSpPr>
          <p:cNvPr id="4" name="Rectangle 3">
            <a:extLst>
              <a:ext uri="{FF2B5EF4-FFF2-40B4-BE49-F238E27FC236}">
                <a16:creationId xmlns:a16="http://schemas.microsoft.com/office/drawing/2014/main" id="{38436A06-3974-D3D4-D27A-1F6849CC8D9A}"/>
              </a:ext>
            </a:extLst>
          </p:cNvPr>
          <p:cNvSpPr>
            <a:spLocks noGrp="1" noChangeArrowheads="1"/>
          </p:cNvSpPr>
          <p:nvPr>
            <p:ph idx="1"/>
          </p:nvPr>
        </p:nvSpPr>
        <p:spPr>
          <a:xfrm>
            <a:off x="5611009" y="1650478"/>
            <a:ext cx="1917516" cy="2211364"/>
          </a:xfrm>
          <a:solidFill>
            <a:schemeClr val="bg1"/>
          </a:solidFill>
          <a:ln w="19050">
            <a:solidFill>
              <a:srgbClr val="0A3A88"/>
            </a:solidFill>
          </a:ln>
        </p:spPr>
        <p:txBody>
          <a:bodyPr lIns="108000" tIns="0" rIns="108000" bIns="72000"/>
          <a:lstStyle/>
          <a:p>
            <a:pPr marL="0" indent="0">
              <a:spcBef>
                <a:spcPct val="50000"/>
              </a:spcBef>
              <a:buClr>
                <a:schemeClr val="tx1"/>
              </a:buClr>
              <a:buNone/>
            </a:pPr>
            <a:endParaRPr lang="nl-NL" sz="1100">
              <a:ea typeface="Calibri" panose="020F0502020204030204" pitchFamily="34" charset="0"/>
              <a:cs typeface="Times New Roman" panose="02020603050405020304" pitchFamily="18" charset="0"/>
            </a:endParaRPr>
          </a:p>
          <a:p>
            <a:pPr marL="0" indent="0">
              <a:spcBef>
                <a:spcPct val="50000"/>
              </a:spcBef>
              <a:buClr>
                <a:schemeClr val="tx1"/>
              </a:buClr>
              <a:buNone/>
            </a:pPr>
            <a:endParaRPr lang="nl-NL" sz="1050">
              <a:effectLst/>
              <a:ea typeface="Calibri" panose="020F0502020204030204" pitchFamily="34" charset="0"/>
              <a:cs typeface="Times New Roman" panose="02020603050405020304" pitchFamily="18" charset="0"/>
            </a:endParaRPr>
          </a:p>
        </p:txBody>
      </p:sp>
      <p:grpSp>
        <p:nvGrpSpPr>
          <p:cNvPr id="5" name="Groep 4">
            <a:extLst>
              <a:ext uri="{FF2B5EF4-FFF2-40B4-BE49-F238E27FC236}">
                <a16:creationId xmlns:a16="http://schemas.microsoft.com/office/drawing/2014/main" id="{7E03393B-0114-CD8F-E601-C4B9ADAAF2F4}"/>
              </a:ext>
            </a:extLst>
          </p:cNvPr>
          <p:cNvGrpSpPr/>
          <p:nvPr/>
        </p:nvGrpSpPr>
        <p:grpSpPr>
          <a:xfrm>
            <a:off x="480963" y="2643726"/>
            <a:ext cx="4954718" cy="1218116"/>
            <a:chOff x="6385620" y="1352334"/>
            <a:chExt cx="4889196" cy="1218116"/>
          </a:xfrm>
        </p:grpSpPr>
        <p:sp>
          <p:nvSpPr>
            <p:cNvPr id="6" name="Rectangle 3">
              <a:extLst>
                <a:ext uri="{FF2B5EF4-FFF2-40B4-BE49-F238E27FC236}">
                  <a16:creationId xmlns:a16="http://schemas.microsoft.com/office/drawing/2014/main" id="{7F16043B-3D87-8879-FD3D-46E3C83CEACE}"/>
                </a:ext>
              </a:extLst>
            </p:cNvPr>
            <p:cNvSpPr txBox="1">
              <a:spLocks noChangeArrowheads="1"/>
            </p:cNvSpPr>
            <p:nvPr/>
          </p:nvSpPr>
          <p:spPr bwMode="auto">
            <a:xfrm>
              <a:off x="6385620" y="1479133"/>
              <a:ext cx="4889196" cy="1091317"/>
            </a:xfrm>
            <a:prstGeom prst="rect">
              <a:avLst/>
            </a:prstGeom>
            <a:solidFill>
              <a:schemeClr val="bg1"/>
            </a:solidFill>
            <a:ln w="19050">
              <a:solidFill>
                <a:schemeClr val="accent1"/>
              </a:solidFill>
            </a:ln>
            <a:effectLst/>
          </p:spPr>
          <p:txBody>
            <a:bodyPr vert="horz" wrap="square" lIns="252000" tIns="108000" rIns="252000" bIns="108000" numCol="1" anchor="b"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ts val="1700"/>
                </a:lnSpc>
              </a:pPr>
              <a:endParaRPr lang="nl-NL" b="0" i="0">
                <a:solidFill>
                  <a:schemeClr val="accent1"/>
                </a:solidFill>
              </a:endParaRPr>
            </a:p>
            <a:p>
              <a:pPr>
                <a:lnSpc>
                  <a:spcPts val="1700"/>
                </a:lnSpc>
              </a:pPr>
              <a:r>
                <a:rPr lang="nl-NL" b="0" i="0">
                  <a:solidFill>
                    <a:schemeClr val="accent1"/>
                  </a:solidFill>
                </a:rPr>
                <a:t>Slimme logistiek ondersteunen door in te zetten op </a:t>
              </a:r>
              <a:r>
                <a:rPr lang="nl-NL" i="0" err="1">
                  <a:solidFill>
                    <a:schemeClr val="accent1"/>
                  </a:solidFill>
                </a:rPr>
                <a:t>multi</a:t>
              </a:r>
              <a:r>
                <a:rPr lang="nl-NL" i="0">
                  <a:solidFill>
                    <a:schemeClr val="accent1"/>
                  </a:solidFill>
                </a:rPr>
                <a:t>-client stadslogistieke hubs</a:t>
              </a:r>
              <a:r>
                <a:rPr lang="nl-NL" b="0" i="0">
                  <a:solidFill>
                    <a:schemeClr val="accent1"/>
                  </a:solidFill>
                </a:rPr>
                <a:t> (neutrale </a:t>
              </a:r>
              <a:r>
                <a:rPr lang="nl-NL" b="0" i="0" err="1">
                  <a:solidFill>
                    <a:schemeClr val="accent1"/>
                  </a:solidFill>
                </a:rPr>
                <a:t>hubpartijen</a:t>
              </a:r>
              <a:r>
                <a:rPr lang="nl-NL" b="0" i="0">
                  <a:solidFill>
                    <a:schemeClr val="accent1"/>
                  </a:solidFill>
                </a:rPr>
                <a:t> met een open netwerk).</a:t>
              </a:r>
            </a:p>
          </p:txBody>
        </p:sp>
        <p:sp>
          <p:nvSpPr>
            <p:cNvPr id="7" name="Tekstvak 6">
              <a:extLst>
                <a:ext uri="{FF2B5EF4-FFF2-40B4-BE49-F238E27FC236}">
                  <a16:creationId xmlns:a16="http://schemas.microsoft.com/office/drawing/2014/main" id="{A1D8A567-B8F6-B496-B6A7-5910325D8775}"/>
                </a:ext>
              </a:extLst>
            </p:cNvPr>
            <p:cNvSpPr txBox="1"/>
            <p:nvPr/>
          </p:nvSpPr>
          <p:spPr>
            <a:xfrm>
              <a:off x="6727643" y="1352334"/>
              <a:ext cx="2110688"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Doel</a:t>
              </a:r>
            </a:p>
          </p:txBody>
        </p:sp>
      </p:grpSp>
      <p:grpSp>
        <p:nvGrpSpPr>
          <p:cNvPr id="8" name="Groep 7">
            <a:extLst>
              <a:ext uri="{FF2B5EF4-FFF2-40B4-BE49-F238E27FC236}">
                <a16:creationId xmlns:a16="http://schemas.microsoft.com/office/drawing/2014/main" id="{8AA1A56A-1579-DF70-96B8-FA07730F787A}"/>
              </a:ext>
            </a:extLst>
          </p:cNvPr>
          <p:cNvGrpSpPr/>
          <p:nvPr/>
        </p:nvGrpSpPr>
        <p:grpSpPr>
          <a:xfrm>
            <a:off x="480964" y="1532423"/>
            <a:ext cx="4954718" cy="821700"/>
            <a:chOff x="480964" y="1153576"/>
            <a:chExt cx="4954718" cy="821700"/>
          </a:xfrm>
          <a:solidFill>
            <a:schemeClr val="bg1"/>
          </a:solidFill>
        </p:grpSpPr>
        <p:sp>
          <p:nvSpPr>
            <p:cNvPr id="9" name="Tekstvak 8">
              <a:extLst>
                <a:ext uri="{FF2B5EF4-FFF2-40B4-BE49-F238E27FC236}">
                  <a16:creationId xmlns:a16="http://schemas.microsoft.com/office/drawing/2014/main" id="{B085D9F4-32C8-287D-2EE5-CB3F6FC7D1AE}"/>
                </a:ext>
              </a:extLst>
            </p:cNvPr>
            <p:cNvSpPr txBox="1"/>
            <p:nvPr/>
          </p:nvSpPr>
          <p:spPr>
            <a:xfrm>
              <a:off x="480964" y="1271631"/>
              <a:ext cx="4954718" cy="703645"/>
            </a:xfrm>
            <a:prstGeom prst="rect">
              <a:avLst/>
            </a:prstGeom>
            <a:grpFill/>
            <a:ln w="19050">
              <a:solidFill>
                <a:srgbClr val="0A3A88"/>
              </a:solidFill>
            </a:ln>
          </p:spPr>
          <p:txBody>
            <a:bodyPr wrap="square" lIns="252000" tIns="0" rIns="216000" bIns="72000" rtlCol="0" anchor="ctr">
              <a:spAutoFit/>
            </a:bodyPr>
            <a:lstStyle/>
            <a:p>
              <a:pPr marL="0" indent="0">
                <a:spcBef>
                  <a:spcPct val="50000"/>
                </a:spcBef>
                <a:buClr>
                  <a:schemeClr val="tx1"/>
                </a:buClr>
                <a:buNone/>
              </a:pPr>
              <a:endParaRPr lang="nl-NL" sz="1100" b="1" i="1">
                <a:solidFill>
                  <a:schemeClr val="accent1"/>
                </a:solidFill>
                <a:effectLst/>
                <a:ea typeface="Calibri" panose="020F0502020204030204" pitchFamily="34" charset="0"/>
                <a:cs typeface="Times New Roman" panose="02020603050405020304" pitchFamily="18" charset="0"/>
              </a:endParaRPr>
            </a:p>
            <a:p>
              <a:pPr marL="0" indent="0">
                <a:spcBef>
                  <a:spcPct val="50000"/>
                </a:spcBef>
                <a:buClr>
                  <a:schemeClr val="tx1"/>
                </a:buClr>
                <a:buNone/>
              </a:pPr>
              <a:r>
                <a:rPr lang="nl-NL" sz="1200" b="1">
                  <a:solidFill>
                    <a:schemeClr val="accent1"/>
                  </a:solidFill>
                  <a:effectLst/>
                  <a:ea typeface="Calibri" panose="020F0502020204030204" pitchFamily="34" charset="0"/>
                  <a:cs typeface="Times New Roman" panose="02020603050405020304" pitchFamily="18" charset="0"/>
                </a:rPr>
                <a:t>Uitvoeren van onderzoeken naar stadslogistieke hubs</a:t>
              </a:r>
              <a:r>
                <a:rPr lang="nl-NL" sz="1200" b="1">
                  <a:solidFill>
                    <a:schemeClr val="accent1"/>
                  </a:solidFill>
                  <a:ea typeface="Calibri" panose="020F0502020204030204" pitchFamily="34" charset="0"/>
                  <a:cs typeface="Times New Roman" panose="02020603050405020304" pitchFamily="18" charset="0"/>
                </a:rPr>
                <a:t> en vervolgens opzetten en/of ondersteunen van hubs</a:t>
              </a:r>
            </a:p>
          </p:txBody>
        </p:sp>
        <p:sp>
          <p:nvSpPr>
            <p:cNvPr id="10" name="Tekstvak 9">
              <a:extLst>
                <a:ext uri="{FF2B5EF4-FFF2-40B4-BE49-F238E27FC236}">
                  <a16:creationId xmlns:a16="http://schemas.microsoft.com/office/drawing/2014/main" id="{59A8CF56-9487-B9A6-3EFC-DFEA5DCCC812}"/>
                </a:ext>
              </a:extLst>
            </p:cNvPr>
            <p:cNvSpPr txBox="1"/>
            <p:nvPr/>
          </p:nvSpPr>
          <p:spPr>
            <a:xfrm>
              <a:off x="827570" y="1153576"/>
              <a:ext cx="2138973" cy="276999"/>
            </a:xfrm>
            <a:prstGeom prst="rect">
              <a:avLst/>
            </a:prstGeom>
            <a:grp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a:solidFill>
                    <a:schemeClr val="accent1"/>
                  </a:solidFill>
                </a:rPr>
                <a:t>Maatregel</a:t>
              </a:r>
            </a:p>
          </p:txBody>
        </p:sp>
      </p:grpSp>
      <p:sp>
        <p:nvSpPr>
          <p:cNvPr id="11" name="Tekstvak 10">
            <a:extLst>
              <a:ext uri="{FF2B5EF4-FFF2-40B4-BE49-F238E27FC236}">
                <a16:creationId xmlns:a16="http://schemas.microsoft.com/office/drawing/2014/main" id="{CD2E535F-9FB4-6BFC-6BEA-DFFAA034D56E}"/>
              </a:ext>
            </a:extLst>
          </p:cNvPr>
          <p:cNvSpPr txBox="1"/>
          <p:nvPr/>
        </p:nvSpPr>
        <p:spPr>
          <a:xfrm>
            <a:off x="5895043"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Type maatregel</a:t>
            </a:r>
          </a:p>
        </p:txBody>
      </p:sp>
      <p:sp>
        <p:nvSpPr>
          <p:cNvPr id="13" name="Tekstvak 12">
            <a:extLst>
              <a:ext uri="{FF2B5EF4-FFF2-40B4-BE49-F238E27FC236}">
                <a16:creationId xmlns:a16="http://schemas.microsoft.com/office/drawing/2014/main" id="{8D093259-3DD0-3236-B3DF-5E11A129560D}"/>
              </a:ext>
            </a:extLst>
          </p:cNvPr>
          <p:cNvSpPr txBox="1"/>
          <p:nvPr/>
        </p:nvSpPr>
        <p:spPr>
          <a:xfrm rot="16200000">
            <a:off x="4733602" y="5509944"/>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14" name="Groep 13">
            <a:extLst>
              <a:ext uri="{FF2B5EF4-FFF2-40B4-BE49-F238E27FC236}">
                <a16:creationId xmlns:a16="http://schemas.microsoft.com/office/drawing/2014/main" id="{A8B8D24A-11EF-2A27-A7D7-AFD51B4BC300}"/>
              </a:ext>
            </a:extLst>
          </p:cNvPr>
          <p:cNvGrpSpPr/>
          <p:nvPr/>
        </p:nvGrpSpPr>
        <p:grpSpPr>
          <a:xfrm>
            <a:off x="471235" y="4154514"/>
            <a:ext cx="4944990" cy="2285927"/>
            <a:chOff x="6385620" y="1352334"/>
            <a:chExt cx="4879596" cy="2285927"/>
          </a:xfrm>
        </p:grpSpPr>
        <p:sp>
          <p:nvSpPr>
            <p:cNvPr id="15" name="Rectangle 3">
              <a:extLst>
                <a:ext uri="{FF2B5EF4-FFF2-40B4-BE49-F238E27FC236}">
                  <a16:creationId xmlns:a16="http://schemas.microsoft.com/office/drawing/2014/main" id="{24497D5C-EBB5-F614-DFD2-B19C6FEE252F}"/>
                </a:ext>
              </a:extLst>
            </p:cNvPr>
            <p:cNvSpPr txBox="1">
              <a:spLocks noChangeArrowheads="1"/>
            </p:cNvSpPr>
            <p:nvPr/>
          </p:nvSpPr>
          <p:spPr bwMode="auto">
            <a:xfrm>
              <a:off x="6385620" y="1479133"/>
              <a:ext cx="4879596" cy="2159128"/>
            </a:xfrm>
            <a:prstGeom prst="rect">
              <a:avLst/>
            </a:prstGeom>
            <a:solidFill>
              <a:srgbClr val="0A3A88"/>
            </a:solidFill>
            <a:ln w="19050">
              <a:solidFill>
                <a:schemeClr val="accent1"/>
              </a:solidFill>
            </a:ln>
            <a:effectLst/>
          </p:spPr>
          <p:txBody>
            <a:bodyPr vert="horz" wrap="square" lIns="252000" tIns="108000" rIns="252000" bIns="108000" numCol="1" anchor="ctr"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endParaRPr lang="nl-NL" b="0" i="0"/>
            </a:p>
            <a:p>
              <a:r>
                <a:rPr lang="nl-NL" b="0" i="0"/>
                <a:t>Multi-client hubs dragen bij aan ritreductie in steden. In sommige steden zijn er al initiatieven vanuit de markt gestart, terwijl dit in andere gemeentes nog niet het geval is. De volgende maatregelen kunnen genomen worden om hubs te ondersteunen:</a:t>
              </a:r>
            </a:p>
            <a:p>
              <a:pPr marL="171450" indent="-171450">
                <a:buClr>
                  <a:schemeClr val="bg1"/>
                </a:buClr>
                <a:buFont typeface="Arial" panose="020B0604020202020204" pitchFamily="34" charset="0"/>
                <a:buChar char="•"/>
              </a:pPr>
              <a:r>
                <a:rPr lang="nl-NL" b="0" i="0"/>
                <a:t>Onderzoek naar de haalbaarheid en ruimtevraag van hubs</a:t>
              </a:r>
            </a:p>
            <a:p>
              <a:pPr marL="171450" indent="-171450">
                <a:buClr>
                  <a:schemeClr val="bg1"/>
                </a:buClr>
                <a:buFont typeface="Arial" panose="020B0604020202020204" pitchFamily="34" charset="0"/>
                <a:buChar char="•"/>
              </a:pPr>
              <a:r>
                <a:rPr lang="nl-NL" b="0" i="0"/>
                <a:t>Pilot met een stadsdistributiehub</a:t>
              </a:r>
            </a:p>
            <a:p>
              <a:pPr marL="171450" indent="-171450">
                <a:buClr>
                  <a:schemeClr val="bg1"/>
                </a:buClr>
                <a:buFont typeface="Arial" panose="020B0604020202020204" pitchFamily="34" charset="0"/>
                <a:buChar char="•"/>
              </a:pPr>
              <a:r>
                <a:rPr lang="nl-NL" b="0" i="0"/>
                <a:t>Financiële ondersteuning van hubs. Dit kan direct (bijv. met een aanbesteding) of indirect (bijv. via probeertegoed, zie 3).</a:t>
              </a:r>
            </a:p>
            <a:p>
              <a:pPr marL="171450" indent="-171450">
                <a:buClr>
                  <a:schemeClr val="bg1"/>
                </a:buClr>
                <a:buFont typeface="Arial" panose="020B0604020202020204" pitchFamily="34" charset="0"/>
                <a:buChar char="•"/>
              </a:pPr>
              <a:r>
                <a:rPr lang="nl-NL" b="0" i="0"/>
                <a:t>Eigen inkoopstromen via een hub (bv. via aanbesteding, zie 2)</a:t>
              </a:r>
            </a:p>
          </p:txBody>
        </p:sp>
        <p:sp>
          <p:nvSpPr>
            <p:cNvPr id="16" name="Tekstvak 15">
              <a:extLst>
                <a:ext uri="{FF2B5EF4-FFF2-40B4-BE49-F238E27FC236}">
                  <a16:creationId xmlns:a16="http://schemas.microsoft.com/office/drawing/2014/main" id="{5F538B36-0EAD-3E2C-B56B-481BB96ED05F}"/>
                </a:ext>
              </a:extLst>
            </p:cNvPr>
            <p:cNvSpPr txBox="1"/>
            <p:nvPr/>
          </p:nvSpPr>
          <p:spPr>
            <a:xfrm>
              <a:off x="6727642" y="1352334"/>
              <a:ext cx="2110689"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kern="0"/>
                <a:t>Toelichting</a:t>
              </a:r>
              <a:endParaRPr lang="nl-NL" sz="1200" b="1" kern="0"/>
            </a:p>
          </p:txBody>
        </p:sp>
      </p:grpSp>
      <p:pic>
        <p:nvPicPr>
          <p:cNvPr id="129" name="Graphic 128" descr="Kolf met effen opvulling">
            <a:extLst>
              <a:ext uri="{FF2B5EF4-FFF2-40B4-BE49-F238E27FC236}">
                <a16:creationId xmlns:a16="http://schemas.microsoft.com/office/drawing/2014/main" id="{715FD08B-1F1E-42B8-A964-BF465F9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37547" y="1987969"/>
            <a:ext cx="217414" cy="217414"/>
          </a:xfrm>
          <a:prstGeom prst="rect">
            <a:avLst/>
          </a:prstGeom>
        </p:spPr>
      </p:pic>
      <p:pic>
        <p:nvPicPr>
          <p:cNvPr id="18" name="Graphic 17" descr="Schatkist met effen opvulling">
            <a:extLst>
              <a:ext uri="{FF2B5EF4-FFF2-40B4-BE49-F238E27FC236}">
                <a16:creationId xmlns:a16="http://schemas.microsoft.com/office/drawing/2014/main" id="{69DB1579-0481-B0D1-9D59-F9F5D6746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37547" y="2742473"/>
            <a:ext cx="217414" cy="217414"/>
          </a:xfrm>
          <a:prstGeom prst="rect">
            <a:avLst/>
          </a:prstGeom>
        </p:spPr>
      </p:pic>
      <p:pic>
        <p:nvPicPr>
          <p:cNvPr id="19" name="Graphic 18" descr="Vrouwelijke rechter met effen opvulling">
            <a:extLst>
              <a:ext uri="{FF2B5EF4-FFF2-40B4-BE49-F238E27FC236}">
                <a16:creationId xmlns:a16="http://schemas.microsoft.com/office/drawing/2014/main" id="{551840FC-C3B1-A43B-BE76-5F284CAC6D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37547" y="3119725"/>
            <a:ext cx="217414" cy="217414"/>
          </a:xfrm>
          <a:prstGeom prst="rect">
            <a:avLst/>
          </a:prstGeom>
        </p:spPr>
      </p:pic>
      <p:pic>
        <p:nvPicPr>
          <p:cNvPr id="20" name="Graphic 19" descr="Vergadering met effen opvulling">
            <a:extLst>
              <a:ext uri="{FF2B5EF4-FFF2-40B4-BE49-F238E27FC236}">
                <a16:creationId xmlns:a16="http://schemas.microsoft.com/office/drawing/2014/main" id="{71DD535D-263D-E374-F027-B6B32E2CAF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737547" y="3496976"/>
            <a:ext cx="217414" cy="217414"/>
          </a:xfrm>
          <a:prstGeom prst="rect">
            <a:avLst/>
          </a:prstGeom>
        </p:spPr>
      </p:pic>
      <p:sp>
        <p:nvSpPr>
          <p:cNvPr id="124" name="Tekstvak 55">
            <a:extLst>
              <a:ext uri="{FF2B5EF4-FFF2-40B4-BE49-F238E27FC236}">
                <a16:creationId xmlns:a16="http://schemas.microsoft.com/office/drawing/2014/main" id="{02747D16-2C90-4B7C-A895-F78963E0DCF9}"/>
              </a:ext>
            </a:extLst>
          </p:cNvPr>
          <p:cNvSpPr txBox="1"/>
          <p:nvPr/>
        </p:nvSpPr>
        <p:spPr>
          <a:xfrm>
            <a:off x="5954959" y="1980703"/>
            <a:ext cx="1573566" cy="230832"/>
          </a:xfrm>
          <a:prstGeom prst="rect">
            <a:avLst/>
          </a:prstGeom>
          <a:noFill/>
        </p:spPr>
        <p:txBody>
          <a:bodyPr wrap="square" rtlCol="0">
            <a:spAutoFit/>
          </a:bodyPr>
          <a:lstStyle/>
          <a:p>
            <a:r>
              <a:rPr lang="nl-NL" sz="900" b="1">
                <a:solidFill>
                  <a:schemeClr val="accent1"/>
                </a:solidFill>
              </a:rPr>
              <a:t>Onderzoek</a:t>
            </a:r>
          </a:p>
        </p:txBody>
      </p:sp>
      <p:sp>
        <p:nvSpPr>
          <p:cNvPr id="22" name="Tekstvak 55">
            <a:extLst>
              <a:ext uri="{FF2B5EF4-FFF2-40B4-BE49-F238E27FC236}">
                <a16:creationId xmlns:a16="http://schemas.microsoft.com/office/drawing/2014/main" id="{F1DF1A19-2EC8-90A9-C7C9-6DFB5D5CDF97}"/>
              </a:ext>
            </a:extLst>
          </p:cNvPr>
          <p:cNvSpPr txBox="1"/>
          <p:nvPr/>
        </p:nvSpPr>
        <p:spPr>
          <a:xfrm>
            <a:off x="5954958" y="2358094"/>
            <a:ext cx="448645" cy="230832"/>
          </a:xfrm>
          <a:prstGeom prst="rect">
            <a:avLst/>
          </a:prstGeom>
          <a:noFill/>
        </p:spPr>
        <p:txBody>
          <a:bodyPr wrap="square" rtlCol="0">
            <a:spAutoFit/>
          </a:bodyPr>
          <a:lstStyle/>
          <a:p>
            <a:r>
              <a:rPr lang="nl-NL" sz="900" b="1">
                <a:solidFill>
                  <a:schemeClr val="bg1">
                    <a:lumMod val="75000"/>
                  </a:schemeClr>
                </a:solidFill>
              </a:rPr>
              <a:t>Pilot</a:t>
            </a:r>
          </a:p>
        </p:txBody>
      </p:sp>
      <p:sp>
        <p:nvSpPr>
          <p:cNvPr id="23" name="Tekstvak 55">
            <a:extLst>
              <a:ext uri="{FF2B5EF4-FFF2-40B4-BE49-F238E27FC236}">
                <a16:creationId xmlns:a16="http://schemas.microsoft.com/office/drawing/2014/main" id="{8FA07DD8-56AC-557C-0888-00D54D3B22D4}"/>
              </a:ext>
            </a:extLst>
          </p:cNvPr>
          <p:cNvSpPr txBox="1"/>
          <p:nvPr/>
        </p:nvSpPr>
        <p:spPr>
          <a:xfrm>
            <a:off x="5954959" y="2735485"/>
            <a:ext cx="1573566" cy="230832"/>
          </a:xfrm>
          <a:prstGeom prst="rect">
            <a:avLst/>
          </a:prstGeom>
          <a:noFill/>
        </p:spPr>
        <p:txBody>
          <a:bodyPr wrap="square" rtlCol="0">
            <a:spAutoFit/>
          </a:bodyPr>
          <a:lstStyle/>
          <a:p>
            <a:r>
              <a:rPr lang="nl-NL" sz="900" b="1">
                <a:solidFill>
                  <a:schemeClr val="accent1"/>
                </a:solidFill>
              </a:rPr>
              <a:t>Investering</a:t>
            </a:r>
          </a:p>
        </p:txBody>
      </p:sp>
      <p:sp>
        <p:nvSpPr>
          <p:cNvPr id="24" name="Tekstvak 55">
            <a:extLst>
              <a:ext uri="{FF2B5EF4-FFF2-40B4-BE49-F238E27FC236}">
                <a16:creationId xmlns:a16="http://schemas.microsoft.com/office/drawing/2014/main" id="{7DBC6915-5B61-7A51-242D-DEFCCB6A37C0}"/>
              </a:ext>
            </a:extLst>
          </p:cNvPr>
          <p:cNvSpPr txBox="1"/>
          <p:nvPr/>
        </p:nvSpPr>
        <p:spPr>
          <a:xfrm>
            <a:off x="5954959" y="3112876"/>
            <a:ext cx="1573566" cy="230832"/>
          </a:xfrm>
          <a:prstGeom prst="rect">
            <a:avLst/>
          </a:prstGeom>
          <a:noFill/>
        </p:spPr>
        <p:txBody>
          <a:bodyPr wrap="square" rtlCol="0">
            <a:spAutoFit/>
          </a:bodyPr>
          <a:lstStyle/>
          <a:p>
            <a:r>
              <a:rPr lang="nl-NL" sz="900" b="1">
                <a:solidFill>
                  <a:schemeClr val="bg1">
                    <a:lumMod val="75000"/>
                  </a:schemeClr>
                </a:solidFill>
              </a:rPr>
              <a:t>Regelgeving</a:t>
            </a:r>
          </a:p>
        </p:txBody>
      </p:sp>
      <p:sp>
        <p:nvSpPr>
          <p:cNvPr id="25" name="Tekstvak 55">
            <a:extLst>
              <a:ext uri="{FF2B5EF4-FFF2-40B4-BE49-F238E27FC236}">
                <a16:creationId xmlns:a16="http://schemas.microsoft.com/office/drawing/2014/main" id="{42E9979A-BE86-9251-6A40-25B027A51B52}"/>
              </a:ext>
            </a:extLst>
          </p:cNvPr>
          <p:cNvSpPr txBox="1"/>
          <p:nvPr/>
        </p:nvSpPr>
        <p:spPr>
          <a:xfrm>
            <a:off x="5954959" y="3490267"/>
            <a:ext cx="1573566" cy="230832"/>
          </a:xfrm>
          <a:prstGeom prst="rect">
            <a:avLst/>
          </a:prstGeom>
          <a:noFill/>
        </p:spPr>
        <p:txBody>
          <a:bodyPr wrap="square" rtlCol="0">
            <a:spAutoFit/>
          </a:bodyPr>
          <a:lstStyle/>
          <a:p>
            <a:r>
              <a:rPr lang="nl-NL" sz="900" b="1">
                <a:solidFill>
                  <a:schemeClr val="bg1">
                    <a:lumMod val="75000"/>
                  </a:schemeClr>
                </a:solidFill>
              </a:rPr>
              <a:t>Stakeholder engagement</a:t>
            </a:r>
          </a:p>
        </p:txBody>
      </p:sp>
      <p:sp>
        <p:nvSpPr>
          <p:cNvPr id="27" name="Rectangle 3">
            <a:extLst>
              <a:ext uri="{FF2B5EF4-FFF2-40B4-BE49-F238E27FC236}">
                <a16:creationId xmlns:a16="http://schemas.microsoft.com/office/drawing/2014/main" id="{08C79575-4B75-62CD-FDE6-64BF4B4790CC}"/>
              </a:ext>
            </a:extLst>
          </p:cNvPr>
          <p:cNvSpPr txBox="1">
            <a:spLocks noChangeArrowheads="1"/>
          </p:cNvSpPr>
          <p:nvPr/>
        </p:nvSpPr>
        <p:spPr bwMode="auto">
          <a:xfrm>
            <a:off x="7703852" y="1650478"/>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706F2F74-6AE3-2E6A-E5EF-487F37DC91F2}"/>
              </a:ext>
            </a:extLst>
          </p:cNvPr>
          <p:cNvSpPr txBox="1"/>
          <p:nvPr/>
        </p:nvSpPr>
        <p:spPr>
          <a:xfrm>
            <a:off x="7987886"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Rol overheid</a:t>
            </a:r>
          </a:p>
        </p:txBody>
      </p:sp>
      <p:pic>
        <p:nvPicPr>
          <p:cNvPr id="29" name="Graphic 28" descr="Munten">
            <a:extLst>
              <a:ext uri="{FF2B5EF4-FFF2-40B4-BE49-F238E27FC236}">
                <a16:creationId xmlns:a16="http://schemas.microsoft.com/office/drawing/2014/main" id="{3F4A6A94-9BEB-20CE-B2C0-097A7F1616A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79179" y="1987969"/>
            <a:ext cx="217414" cy="217414"/>
          </a:xfrm>
          <a:prstGeom prst="rect">
            <a:avLst/>
          </a:prstGeom>
        </p:spPr>
      </p:pic>
      <p:pic>
        <p:nvPicPr>
          <p:cNvPr id="30" name="Graphic 29" descr="Regisseursstoel met effen opvulling">
            <a:extLst>
              <a:ext uri="{FF2B5EF4-FFF2-40B4-BE49-F238E27FC236}">
                <a16:creationId xmlns:a16="http://schemas.microsoft.com/office/drawing/2014/main" id="{DD344B69-1097-9365-51BC-3085589C9C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879179" y="2365221"/>
            <a:ext cx="217414" cy="217414"/>
          </a:xfrm>
          <a:prstGeom prst="rect">
            <a:avLst/>
          </a:prstGeom>
        </p:spPr>
      </p:pic>
      <p:pic>
        <p:nvPicPr>
          <p:cNvPr id="31" name="Graphic 30" descr="Handdruk met effen opvulling">
            <a:extLst>
              <a:ext uri="{FF2B5EF4-FFF2-40B4-BE49-F238E27FC236}">
                <a16:creationId xmlns:a16="http://schemas.microsoft.com/office/drawing/2014/main" id="{4A21EF33-1C3F-E03F-3A3C-F57FC847B1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879179" y="2742473"/>
            <a:ext cx="217414" cy="217414"/>
          </a:xfrm>
          <a:prstGeom prst="rect">
            <a:avLst/>
          </a:prstGeom>
        </p:spPr>
      </p:pic>
      <p:pic>
        <p:nvPicPr>
          <p:cNvPr id="32" name="Graphic 31" descr="Weegschalen van gerechtigheid met effen opvulling">
            <a:extLst>
              <a:ext uri="{FF2B5EF4-FFF2-40B4-BE49-F238E27FC236}">
                <a16:creationId xmlns:a16="http://schemas.microsoft.com/office/drawing/2014/main" id="{A7A930CA-6BBA-F986-18F6-F9518DE182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879179" y="3119725"/>
            <a:ext cx="217414" cy="217414"/>
          </a:xfrm>
          <a:prstGeom prst="rect">
            <a:avLst/>
          </a:prstGeom>
        </p:spPr>
      </p:pic>
      <p:sp>
        <p:nvSpPr>
          <p:cNvPr id="34" name="Tekstvak 55">
            <a:extLst>
              <a:ext uri="{FF2B5EF4-FFF2-40B4-BE49-F238E27FC236}">
                <a16:creationId xmlns:a16="http://schemas.microsoft.com/office/drawing/2014/main" id="{56C05E21-6A99-2CC2-9A3D-2E2644F3A25E}"/>
              </a:ext>
            </a:extLst>
          </p:cNvPr>
          <p:cNvSpPr txBox="1"/>
          <p:nvPr/>
        </p:nvSpPr>
        <p:spPr>
          <a:xfrm>
            <a:off x="8096591" y="1980703"/>
            <a:ext cx="1524776" cy="230832"/>
          </a:xfrm>
          <a:prstGeom prst="rect">
            <a:avLst/>
          </a:prstGeom>
          <a:noFill/>
        </p:spPr>
        <p:txBody>
          <a:bodyPr wrap="square" rtlCol="0">
            <a:spAutoFit/>
          </a:bodyPr>
          <a:lstStyle/>
          <a:p>
            <a:r>
              <a:rPr lang="nl-NL" sz="900" b="1">
                <a:solidFill>
                  <a:schemeClr val="accent1"/>
                </a:solidFill>
              </a:rPr>
              <a:t>Stimuleren / investeren</a:t>
            </a:r>
          </a:p>
        </p:txBody>
      </p:sp>
      <p:sp>
        <p:nvSpPr>
          <p:cNvPr id="35" name="Tekstvak 55">
            <a:extLst>
              <a:ext uri="{FF2B5EF4-FFF2-40B4-BE49-F238E27FC236}">
                <a16:creationId xmlns:a16="http://schemas.microsoft.com/office/drawing/2014/main" id="{276718D5-8B4D-12D9-2317-4BECD55707E3}"/>
              </a:ext>
            </a:extLst>
          </p:cNvPr>
          <p:cNvSpPr txBox="1"/>
          <p:nvPr/>
        </p:nvSpPr>
        <p:spPr>
          <a:xfrm>
            <a:off x="8096591" y="2358094"/>
            <a:ext cx="1524776" cy="230832"/>
          </a:xfrm>
          <a:prstGeom prst="rect">
            <a:avLst/>
          </a:prstGeom>
          <a:noFill/>
        </p:spPr>
        <p:txBody>
          <a:bodyPr wrap="none" rtlCol="0">
            <a:spAutoFit/>
          </a:bodyPr>
          <a:lstStyle/>
          <a:p>
            <a:r>
              <a:rPr lang="nl-NL" sz="900" b="1">
                <a:solidFill>
                  <a:schemeClr val="bg1">
                    <a:lumMod val="75000"/>
                  </a:schemeClr>
                </a:solidFill>
              </a:rPr>
              <a:t>Faciliteren / coördineren</a:t>
            </a:r>
          </a:p>
        </p:txBody>
      </p:sp>
      <p:sp>
        <p:nvSpPr>
          <p:cNvPr id="36" name="Tekstvak 55">
            <a:extLst>
              <a:ext uri="{FF2B5EF4-FFF2-40B4-BE49-F238E27FC236}">
                <a16:creationId xmlns:a16="http://schemas.microsoft.com/office/drawing/2014/main" id="{AA46BAC3-7055-6838-0EAE-35A269B4EC93}"/>
              </a:ext>
            </a:extLst>
          </p:cNvPr>
          <p:cNvSpPr txBox="1"/>
          <p:nvPr/>
        </p:nvSpPr>
        <p:spPr>
          <a:xfrm>
            <a:off x="8096591" y="2735485"/>
            <a:ext cx="1524776" cy="230832"/>
          </a:xfrm>
          <a:prstGeom prst="rect">
            <a:avLst/>
          </a:prstGeom>
          <a:noFill/>
        </p:spPr>
        <p:txBody>
          <a:bodyPr wrap="square" rtlCol="0">
            <a:spAutoFit/>
          </a:bodyPr>
          <a:lstStyle/>
          <a:p>
            <a:r>
              <a:rPr lang="nl-NL" sz="900" b="1">
                <a:solidFill>
                  <a:schemeClr val="accent1"/>
                </a:solidFill>
              </a:rPr>
              <a:t>Agenderen</a:t>
            </a:r>
          </a:p>
        </p:txBody>
      </p:sp>
      <p:sp>
        <p:nvSpPr>
          <p:cNvPr id="37" name="Tekstvak 55">
            <a:extLst>
              <a:ext uri="{FF2B5EF4-FFF2-40B4-BE49-F238E27FC236}">
                <a16:creationId xmlns:a16="http://schemas.microsoft.com/office/drawing/2014/main" id="{3615459A-DB1D-E422-7355-372131122E8E}"/>
              </a:ext>
            </a:extLst>
          </p:cNvPr>
          <p:cNvSpPr txBox="1"/>
          <p:nvPr/>
        </p:nvSpPr>
        <p:spPr>
          <a:xfrm>
            <a:off x="8096591" y="3112876"/>
            <a:ext cx="1524776" cy="230832"/>
          </a:xfrm>
          <a:prstGeom prst="rect">
            <a:avLst/>
          </a:prstGeom>
          <a:noFill/>
        </p:spPr>
        <p:txBody>
          <a:bodyPr wrap="square" rtlCol="0">
            <a:spAutoFit/>
          </a:bodyPr>
          <a:lstStyle/>
          <a:p>
            <a:r>
              <a:rPr lang="nl-NL" sz="900" b="1">
                <a:solidFill>
                  <a:schemeClr val="bg1">
                    <a:lumMod val="75000"/>
                  </a:schemeClr>
                </a:solidFill>
              </a:rPr>
              <a:t>Reguleren</a:t>
            </a:r>
          </a:p>
        </p:txBody>
      </p:sp>
      <p:sp>
        <p:nvSpPr>
          <p:cNvPr id="39" name="Rectangle 3">
            <a:extLst>
              <a:ext uri="{FF2B5EF4-FFF2-40B4-BE49-F238E27FC236}">
                <a16:creationId xmlns:a16="http://schemas.microsoft.com/office/drawing/2014/main" id="{AB934772-C73B-0FF8-92B9-84D8454CA5AA}"/>
              </a:ext>
            </a:extLst>
          </p:cNvPr>
          <p:cNvSpPr txBox="1">
            <a:spLocks noChangeArrowheads="1"/>
          </p:cNvSpPr>
          <p:nvPr/>
        </p:nvSpPr>
        <p:spPr bwMode="auto">
          <a:xfrm>
            <a:off x="9796695" y="1646162"/>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40" name="Tekstvak 39">
            <a:extLst>
              <a:ext uri="{FF2B5EF4-FFF2-40B4-BE49-F238E27FC236}">
                <a16:creationId xmlns:a16="http://schemas.microsoft.com/office/drawing/2014/main" id="{395B8D6E-B9FD-94E5-47A6-EAFA526F8733}"/>
              </a:ext>
            </a:extLst>
          </p:cNvPr>
          <p:cNvSpPr txBox="1"/>
          <p:nvPr/>
        </p:nvSpPr>
        <p:spPr>
          <a:xfrm>
            <a:off x="10080729" y="1546787"/>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Uitdagingen</a:t>
            </a:r>
          </a:p>
        </p:txBody>
      </p:sp>
      <p:pic>
        <p:nvPicPr>
          <p:cNvPr id="41" name="Graphic 40" descr="Vrachtwagen met effen opvulling">
            <a:extLst>
              <a:ext uri="{FF2B5EF4-FFF2-40B4-BE49-F238E27FC236}">
                <a16:creationId xmlns:a16="http://schemas.microsoft.com/office/drawing/2014/main" id="{528A031C-7BCA-DB7D-6EE4-ECD2F8C9C4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972022" y="2002334"/>
            <a:ext cx="217414" cy="217414"/>
          </a:xfrm>
          <a:prstGeom prst="rect">
            <a:avLst/>
          </a:prstGeom>
        </p:spPr>
      </p:pic>
      <p:pic>
        <p:nvPicPr>
          <p:cNvPr id="42" name="Graphic 41" descr="Batterij die wordt opgeladen met effen opvulling">
            <a:extLst>
              <a:ext uri="{FF2B5EF4-FFF2-40B4-BE49-F238E27FC236}">
                <a16:creationId xmlns:a16="http://schemas.microsoft.com/office/drawing/2014/main" id="{04C5F17E-8429-CD69-F475-CA90BB140B4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972022" y="2379586"/>
            <a:ext cx="217414" cy="217414"/>
          </a:xfrm>
          <a:prstGeom prst="rect">
            <a:avLst/>
          </a:prstGeom>
        </p:spPr>
      </p:pic>
      <p:pic>
        <p:nvPicPr>
          <p:cNvPr id="43" name="Graphic 42" descr="Prioriteiten met effen opvulling">
            <a:extLst>
              <a:ext uri="{FF2B5EF4-FFF2-40B4-BE49-F238E27FC236}">
                <a16:creationId xmlns:a16="http://schemas.microsoft.com/office/drawing/2014/main" id="{61F6D3DD-14FC-7D80-C176-673F729F6BE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9972022" y="2756838"/>
            <a:ext cx="217414" cy="217414"/>
          </a:xfrm>
          <a:prstGeom prst="rect">
            <a:avLst/>
          </a:prstGeom>
        </p:spPr>
      </p:pic>
      <p:pic>
        <p:nvPicPr>
          <p:cNvPr id="44" name="Graphic 43" descr="Chatten met effen opvulling">
            <a:extLst>
              <a:ext uri="{FF2B5EF4-FFF2-40B4-BE49-F238E27FC236}">
                <a16:creationId xmlns:a16="http://schemas.microsoft.com/office/drawing/2014/main" id="{12A0406D-309A-1B87-A073-D930D001944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9972022" y="3134090"/>
            <a:ext cx="217414" cy="217414"/>
          </a:xfrm>
          <a:prstGeom prst="rect">
            <a:avLst/>
          </a:prstGeom>
        </p:spPr>
      </p:pic>
      <p:pic>
        <p:nvPicPr>
          <p:cNvPr id="45" name="Graphic 44" descr="Passer met effen opvulling">
            <a:extLst>
              <a:ext uri="{FF2B5EF4-FFF2-40B4-BE49-F238E27FC236}">
                <a16:creationId xmlns:a16="http://schemas.microsoft.com/office/drawing/2014/main" id="{954753B4-6E97-8396-0159-E4C5F1DCA80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9972022" y="3511341"/>
            <a:ext cx="217414" cy="217414"/>
          </a:xfrm>
          <a:prstGeom prst="rect">
            <a:avLst/>
          </a:prstGeom>
        </p:spPr>
      </p:pic>
      <p:sp>
        <p:nvSpPr>
          <p:cNvPr id="46" name="Tekstvak 55">
            <a:extLst>
              <a:ext uri="{FF2B5EF4-FFF2-40B4-BE49-F238E27FC236}">
                <a16:creationId xmlns:a16="http://schemas.microsoft.com/office/drawing/2014/main" id="{119451A5-DF2B-8A2F-FC66-86A9B14F2D61}"/>
              </a:ext>
            </a:extLst>
          </p:cNvPr>
          <p:cNvSpPr txBox="1"/>
          <p:nvPr/>
        </p:nvSpPr>
        <p:spPr>
          <a:xfrm>
            <a:off x="10189434" y="1995068"/>
            <a:ext cx="1524776" cy="230832"/>
          </a:xfrm>
          <a:prstGeom prst="rect">
            <a:avLst/>
          </a:prstGeom>
          <a:noFill/>
        </p:spPr>
        <p:txBody>
          <a:bodyPr wrap="square" rtlCol="0">
            <a:spAutoFit/>
          </a:bodyPr>
          <a:lstStyle/>
          <a:p>
            <a:r>
              <a:rPr lang="nl-NL" sz="900" b="1">
                <a:solidFill>
                  <a:schemeClr val="bg1">
                    <a:lumMod val="75000"/>
                  </a:schemeClr>
                </a:solidFill>
              </a:rPr>
              <a:t>ZE voertuigen</a:t>
            </a:r>
          </a:p>
        </p:txBody>
      </p:sp>
      <p:sp>
        <p:nvSpPr>
          <p:cNvPr id="47" name="Tekstvak 55">
            <a:extLst>
              <a:ext uri="{FF2B5EF4-FFF2-40B4-BE49-F238E27FC236}">
                <a16:creationId xmlns:a16="http://schemas.microsoft.com/office/drawing/2014/main" id="{5B39B056-1A74-8E00-8CC4-35AEA909853F}"/>
              </a:ext>
            </a:extLst>
          </p:cNvPr>
          <p:cNvSpPr txBox="1"/>
          <p:nvPr/>
        </p:nvSpPr>
        <p:spPr>
          <a:xfrm>
            <a:off x="10189434" y="2372459"/>
            <a:ext cx="1210588" cy="230832"/>
          </a:xfrm>
          <a:prstGeom prst="rect">
            <a:avLst/>
          </a:prstGeom>
          <a:noFill/>
        </p:spPr>
        <p:txBody>
          <a:bodyPr wrap="none" rtlCol="0">
            <a:spAutoFit/>
          </a:bodyPr>
          <a:lstStyle/>
          <a:p>
            <a:r>
              <a:rPr lang="nl-NL" sz="900" b="1">
                <a:solidFill>
                  <a:schemeClr val="bg1">
                    <a:lumMod val="75000"/>
                  </a:schemeClr>
                </a:solidFill>
              </a:rPr>
              <a:t>Laadinfrastructuur</a:t>
            </a:r>
          </a:p>
        </p:txBody>
      </p:sp>
      <p:sp>
        <p:nvSpPr>
          <p:cNvPr id="48" name="Tekstvak 55">
            <a:extLst>
              <a:ext uri="{FF2B5EF4-FFF2-40B4-BE49-F238E27FC236}">
                <a16:creationId xmlns:a16="http://schemas.microsoft.com/office/drawing/2014/main" id="{BB76FA1A-36A6-6670-0F27-107994621D9C}"/>
              </a:ext>
            </a:extLst>
          </p:cNvPr>
          <p:cNvSpPr txBox="1"/>
          <p:nvPr/>
        </p:nvSpPr>
        <p:spPr>
          <a:xfrm>
            <a:off x="10189434" y="2749850"/>
            <a:ext cx="1524776" cy="230832"/>
          </a:xfrm>
          <a:prstGeom prst="rect">
            <a:avLst/>
          </a:prstGeom>
          <a:noFill/>
        </p:spPr>
        <p:txBody>
          <a:bodyPr wrap="square" rtlCol="0">
            <a:spAutoFit/>
          </a:bodyPr>
          <a:lstStyle/>
          <a:p>
            <a:r>
              <a:rPr lang="nl-NL" sz="900" b="1">
                <a:solidFill>
                  <a:schemeClr val="accent1"/>
                </a:solidFill>
              </a:rPr>
              <a:t>Bundeling en ritreductie</a:t>
            </a:r>
          </a:p>
        </p:txBody>
      </p:sp>
      <p:sp>
        <p:nvSpPr>
          <p:cNvPr id="49" name="Tekstvak 55">
            <a:extLst>
              <a:ext uri="{FF2B5EF4-FFF2-40B4-BE49-F238E27FC236}">
                <a16:creationId xmlns:a16="http://schemas.microsoft.com/office/drawing/2014/main" id="{08DAADA4-291A-D254-9FBA-6444209C393A}"/>
              </a:ext>
            </a:extLst>
          </p:cNvPr>
          <p:cNvSpPr txBox="1"/>
          <p:nvPr/>
        </p:nvSpPr>
        <p:spPr>
          <a:xfrm>
            <a:off x="10189434" y="3127241"/>
            <a:ext cx="1524776" cy="230832"/>
          </a:xfrm>
          <a:prstGeom prst="rect">
            <a:avLst/>
          </a:prstGeom>
          <a:noFill/>
        </p:spPr>
        <p:txBody>
          <a:bodyPr wrap="square" rtlCol="0">
            <a:spAutoFit/>
          </a:bodyPr>
          <a:lstStyle/>
          <a:p>
            <a:r>
              <a:rPr lang="nl-NL" sz="900" b="1">
                <a:solidFill>
                  <a:schemeClr val="bg1">
                    <a:lumMod val="75000"/>
                  </a:schemeClr>
                </a:solidFill>
              </a:rPr>
              <a:t>Netwerk / communicatie</a:t>
            </a:r>
          </a:p>
        </p:txBody>
      </p:sp>
      <p:sp>
        <p:nvSpPr>
          <p:cNvPr id="50" name="Tekstvak 55">
            <a:extLst>
              <a:ext uri="{FF2B5EF4-FFF2-40B4-BE49-F238E27FC236}">
                <a16:creationId xmlns:a16="http://schemas.microsoft.com/office/drawing/2014/main" id="{EA6AC599-96C1-61E4-F6E6-112FD24A50AF}"/>
              </a:ext>
            </a:extLst>
          </p:cNvPr>
          <p:cNvSpPr txBox="1"/>
          <p:nvPr/>
        </p:nvSpPr>
        <p:spPr>
          <a:xfrm>
            <a:off x="10189434" y="3504632"/>
            <a:ext cx="1524776" cy="230832"/>
          </a:xfrm>
          <a:prstGeom prst="rect">
            <a:avLst/>
          </a:prstGeom>
          <a:noFill/>
        </p:spPr>
        <p:txBody>
          <a:bodyPr wrap="square" rtlCol="0">
            <a:spAutoFit/>
          </a:bodyPr>
          <a:lstStyle/>
          <a:p>
            <a:r>
              <a:rPr lang="nl-NL" sz="900" b="1">
                <a:solidFill>
                  <a:schemeClr val="accent1"/>
                </a:solidFill>
              </a:rPr>
              <a:t>Ruimte</a:t>
            </a:r>
          </a:p>
        </p:txBody>
      </p:sp>
      <p:pic>
        <p:nvPicPr>
          <p:cNvPr id="51" name="Tijdelijke aanduiding voor inhoud 9" descr="Tandwielen">
            <a:extLst>
              <a:ext uri="{FF2B5EF4-FFF2-40B4-BE49-F238E27FC236}">
                <a16:creationId xmlns:a16="http://schemas.microsoft.com/office/drawing/2014/main" id="{0800AAA7-A307-4C34-9228-A7D19DD72CC9}"/>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bwMode="auto">
          <a:xfrm>
            <a:off x="5702962" y="2366392"/>
            <a:ext cx="252000" cy="252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kstvak 51">
            <a:extLst>
              <a:ext uri="{FF2B5EF4-FFF2-40B4-BE49-F238E27FC236}">
                <a16:creationId xmlns:a16="http://schemas.microsoft.com/office/drawing/2014/main" id="{0FA57F55-3156-964A-4B14-F7A06098EF14}"/>
              </a:ext>
            </a:extLst>
          </p:cNvPr>
          <p:cNvSpPr txBox="1"/>
          <p:nvPr/>
        </p:nvSpPr>
        <p:spPr>
          <a:xfrm rot="16200000">
            <a:off x="9863648" y="5513277"/>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53" name="Groep 52">
            <a:extLst>
              <a:ext uri="{FF2B5EF4-FFF2-40B4-BE49-F238E27FC236}">
                <a16:creationId xmlns:a16="http://schemas.microsoft.com/office/drawing/2014/main" id="{E53ECBFC-9885-22C6-C92D-AF9D2A108035}"/>
              </a:ext>
            </a:extLst>
          </p:cNvPr>
          <p:cNvGrpSpPr/>
          <p:nvPr/>
        </p:nvGrpSpPr>
        <p:grpSpPr>
          <a:xfrm>
            <a:off x="5611009" y="4154514"/>
            <a:ext cx="1917516" cy="2285927"/>
            <a:chOff x="6385620" y="1352334"/>
            <a:chExt cx="1892158" cy="2285927"/>
          </a:xfrm>
        </p:grpSpPr>
        <p:sp>
          <p:nvSpPr>
            <p:cNvPr id="54" name="Rectangle 3">
              <a:extLst>
                <a:ext uri="{FF2B5EF4-FFF2-40B4-BE49-F238E27FC236}">
                  <a16:creationId xmlns:a16="http://schemas.microsoft.com/office/drawing/2014/main" id="{3BE90562-BBB1-0DF8-AA3D-3934C10270F6}"/>
                </a:ext>
              </a:extLst>
            </p:cNvPr>
            <p:cNvSpPr txBox="1">
              <a:spLocks noChangeArrowheads="1"/>
            </p:cNvSpPr>
            <p:nvPr/>
          </p:nvSpPr>
          <p:spPr bwMode="auto">
            <a:xfrm>
              <a:off x="6385620" y="1479133"/>
              <a:ext cx="1892158" cy="2159128"/>
            </a:xfrm>
            <a:prstGeom prst="rect">
              <a:avLst/>
            </a:prstGeom>
            <a:solidFill>
              <a:srgbClr val="0A3A88"/>
            </a:solidFill>
            <a:ln w="19050">
              <a:solidFill>
                <a:schemeClr val="accent1"/>
              </a:solidFill>
            </a:ln>
            <a:effectLst/>
          </p:spPr>
          <p:txBody>
            <a:bodyPr vert="horz" wrap="square" lIns="108000" tIns="108000" rIns="72000" bIns="108000" numCol="1" anchor="t"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gn="l">
                <a:lnSpc>
                  <a:spcPct val="100000"/>
                </a:lnSpc>
              </a:pPr>
              <a:endParaRPr lang="nl-NL" sz="300" b="0" i="0"/>
            </a:p>
            <a:p>
              <a:pPr algn="l">
                <a:lnSpc>
                  <a:spcPct val="100000"/>
                </a:lnSpc>
              </a:pPr>
              <a:r>
                <a:rPr lang="nl-NL" sz="1100" b="0" i="0"/>
                <a:t>Haalbaarheidsonderzoek hubs: o.a. Amersfoort, </a:t>
              </a:r>
              <a:r>
                <a:rPr lang="nl-NL" sz="1100" b="0" i="0">
                  <a:hlinkClick r:id="rId30">
                    <a:extLst>
                      <a:ext uri="{A12FA001-AC4F-418D-AE19-62706E023703}">
                        <ahyp:hlinkClr xmlns:ahyp="http://schemas.microsoft.com/office/drawing/2018/hyperlinkcolor" val="tx"/>
                      </a:ext>
                    </a:extLst>
                  </a:hlinkClick>
                </a:rPr>
                <a:t>Amsterdam</a:t>
              </a:r>
              <a:r>
                <a:rPr lang="nl-NL" sz="1100" b="0" i="0"/>
                <a:t>, </a:t>
              </a:r>
              <a:r>
                <a:rPr lang="nl-NL" sz="1100" b="0" i="0">
                  <a:hlinkClick r:id="rId31">
                    <a:extLst>
                      <a:ext uri="{A12FA001-AC4F-418D-AE19-62706E023703}">
                        <ahyp:hlinkClr xmlns:ahyp="http://schemas.microsoft.com/office/drawing/2018/hyperlinkcolor" val="tx"/>
                      </a:ext>
                    </a:extLst>
                  </a:hlinkClick>
                </a:rPr>
                <a:t>Assen</a:t>
              </a:r>
              <a:r>
                <a:rPr lang="nl-NL" sz="1100" b="0" i="0"/>
                <a:t>, </a:t>
              </a:r>
            </a:p>
            <a:p>
              <a:pPr algn="l">
                <a:lnSpc>
                  <a:spcPct val="100000"/>
                </a:lnSpc>
              </a:pPr>
              <a:endParaRPr lang="nl-NL" sz="300" b="0" i="0"/>
            </a:p>
            <a:p>
              <a:pPr algn="l">
                <a:lnSpc>
                  <a:spcPct val="100000"/>
                </a:lnSpc>
              </a:pPr>
              <a:r>
                <a:rPr lang="nl-NL" sz="1100" b="0" i="0"/>
                <a:t>Onderzoek ruimte voor hubs: o.a. in </a:t>
              </a:r>
              <a:r>
                <a:rPr lang="nl-NL" sz="1100" b="0" i="0">
                  <a:hlinkClick r:id="rId32">
                    <a:extLst>
                      <a:ext uri="{A12FA001-AC4F-418D-AE19-62706E023703}">
                        <ahyp:hlinkClr xmlns:ahyp="http://schemas.microsoft.com/office/drawing/2018/hyperlinkcolor" val="tx"/>
                      </a:ext>
                    </a:extLst>
                  </a:hlinkClick>
                </a:rPr>
                <a:t>Eindhoven</a:t>
              </a:r>
              <a:r>
                <a:rPr lang="nl-NL" sz="1100" b="0" i="0"/>
                <a:t>, </a:t>
              </a:r>
              <a:r>
                <a:rPr lang="nl-NL" sz="1100" b="0" i="0">
                  <a:hlinkClick r:id="rId33">
                    <a:extLst>
                      <a:ext uri="{A12FA001-AC4F-418D-AE19-62706E023703}">
                        <ahyp:hlinkClr xmlns:ahyp="http://schemas.microsoft.com/office/drawing/2018/hyperlinkcolor" val="tx"/>
                      </a:ext>
                    </a:extLst>
                  </a:hlinkClick>
                </a:rPr>
                <a:t>Rotterdam</a:t>
              </a:r>
              <a:r>
                <a:rPr lang="nl-NL" sz="1100" b="0" i="0"/>
                <a:t> en </a:t>
              </a:r>
              <a:r>
                <a:rPr lang="nl-NL" sz="1100" b="0" i="0">
                  <a:hlinkClick r:id="rId34">
                    <a:extLst>
                      <a:ext uri="{A12FA001-AC4F-418D-AE19-62706E023703}">
                        <ahyp:hlinkClr xmlns:ahyp="http://schemas.microsoft.com/office/drawing/2018/hyperlinkcolor" val="tx"/>
                      </a:ext>
                    </a:extLst>
                  </a:hlinkClick>
                </a:rPr>
                <a:t>Utrecht</a:t>
              </a:r>
              <a:endParaRPr lang="nl-NL" sz="1100" b="0" i="0"/>
            </a:p>
            <a:p>
              <a:pPr algn="l">
                <a:lnSpc>
                  <a:spcPct val="100000"/>
                </a:lnSpc>
              </a:pPr>
              <a:endParaRPr lang="nl-NL" sz="400" b="0" i="0"/>
            </a:p>
            <a:p>
              <a:pPr algn="l">
                <a:lnSpc>
                  <a:spcPct val="100000"/>
                </a:lnSpc>
              </a:pPr>
              <a:r>
                <a:rPr lang="nl-NL" sz="1100" b="0" i="0"/>
                <a:t>Pilot: o.a. </a:t>
              </a:r>
              <a:r>
                <a:rPr lang="nl-NL" sz="1100" b="0" i="0">
                  <a:hlinkClick r:id="rId35">
                    <a:extLst>
                      <a:ext uri="{A12FA001-AC4F-418D-AE19-62706E023703}">
                        <ahyp:hlinkClr xmlns:ahyp="http://schemas.microsoft.com/office/drawing/2018/hyperlinkcolor" val="tx"/>
                      </a:ext>
                    </a:extLst>
                  </a:hlinkClick>
                </a:rPr>
                <a:t>Almere</a:t>
              </a:r>
              <a:r>
                <a:rPr lang="nl-NL" sz="1100" b="0" i="0"/>
                <a:t> en </a:t>
              </a:r>
              <a:r>
                <a:rPr lang="nl-NL" sz="1100" b="0" i="0">
                  <a:hlinkClick r:id="rId36">
                    <a:extLst>
                      <a:ext uri="{A12FA001-AC4F-418D-AE19-62706E023703}">
                        <ahyp:hlinkClr xmlns:ahyp="http://schemas.microsoft.com/office/drawing/2018/hyperlinkcolor" val="tx"/>
                      </a:ext>
                    </a:extLst>
                  </a:hlinkClick>
                </a:rPr>
                <a:t>Zwolle</a:t>
              </a:r>
              <a:endParaRPr lang="nl-NL" sz="1100" b="0" i="0"/>
            </a:p>
            <a:p>
              <a:pPr algn="l">
                <a:lnSpc>
                  <a:spcPct val="100000"/>
                </a:lnSpc>
              </a:pPr>
              <a:endParaRPr lang="nl-NL" sz="300" b="0" i="0"/>
            </a:p>
            <a:p>
              <a:pPr algn="l">
                <a:lnSpc>
                  <a:spcPct val="100000"/>
                </a:lnSpc>
              </a:pPr>
              <a:r>
                <a:rPr lang="nl-NL" sz="1100" b="0" i="0"/>
                <a:t>Aanbesteding hub: </a:t>
              </a:r>
              <a:r>
                <a:rPr lang="nl-NL" sz="1100" b="0" i="0">
                  <a:hlinkClick r:id="rId37">
                    <a:extLst>
                      <a:ext uri="{A12FA001-AC4F-418D-AE19-62706E023703}">
                        <ahyp:hlinkClr xmlns:ahyp="http://schemas.microsoft.com/office/drawing/2018/hyperlinkcolor" val="tx"/>
                      </a:ext>
                    </a:extLst>
                  </a:hlinkClick>
                </a:rPr>
                <a:t>Gouda</a:t>
              </a:r>
              <a:endParaRPr lang="nl-NL" sz="1100" b="0" i="0"/>
            </a:p>
            <a:p>
              <a:pPr algn="l">
                <a:lnSpc>
                  <a:spcPct val="100000"/>
                </a:lnSpc>
              </a:pPr>
              <a:endParaRPr lang="nl-NL" sz="300" b="0" i="0"/>
            </a:p>
            <a:p>
              <a:pPr algn="l">
                <a:lnSpc>
                  <a:spcPct val="100000"/>
                </a:lnSpc>
              </a:pPr>
              <a:r>
                <a:rPr lang="nl-NL" sz="1100" b="0" i="0"/>
                <a:t>Direct financieel: </a:t>
              </a:r>
              <a:r>
                <a:rPr lang="nl-NL" sz="1100" b="0" i="0">
                  <a:hlinkClick r:id="rId38">
                    <a:extLst>
                      <a:ext uri="{A12FA001-AC4F-418D-AE19-62706E023703}">
                        <ahyp:hlinkClr xmlns:ahyp="http://schemas.microsoft.com/office/drawing/2018/hyperlinkcolor" val="tx"/>
                      </a:ext>
                    </a:extLst>
                  </a:hlinkClick>
                </a:rPr>
                <a:t>Maastricht</a:t>
              </a:r>
              <a:endParaRPr lang="nl-NL" sz="1100" b="0" i="0"/>
            </a:p>
            <a:p>
              <a:pPr algn="l">
                <a:lnSpc>
                  <a:spcPct val="100000"/>
                </a:lnSpc>
              </a:pPr>
              <a:endParaRPr lang="nl-NL" sz="1100" b="0" i="0"/>
            </a:p>
            <a:p>
              <a:pPr algn="l">
                <a:lnSpc>
                  <a:spcPct val="100000"/>
                </a:lnSpc>
              </a:pPr>
              <a:endParaRPr lang="nl-NL" sz="1000" b="0" i="0"/>
            </a:p>
          </p:txBody>
        </p:sp>
        <p:sp>
          <p:nvSpPr>
            <p:cNvPr id="55" name="Tekstvak 54">
              <a:extLst>
                <a:ext uri="{FF2B5EF4-FFF2-40B4-BE49-F238E27FC236}">
                  <a16:creationId xmlns:a16="http://schemas.microsoft.com/office/drawing/2014/main" id="{F70B39F0-7CE1-C4F2-62C4-1C3B6D49A72E}"/>
                </a:ext>
              </a:extLst>
            </p:cNvPr>
            <p:cNvSpPr txBox="1"/>
            <p:nvPr/>
          </p:nvSpPr>
          <p:spPr>
            <a:xfrm>
              <a:off x="6727643" y="1352334"/>
              <a:ext cx="1224553"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Gemeentes</a:t>
              </a:r>
            </a:p>
          </p:txBody>
        </p:sp>
      </p:grpSp>
      <p:pic>
        <p:nvPicPr>
          <p:cNvPr id="17" name="Afbeelding 16">
            <a:extLst>
              <a:ext uri="{FF2B5EF4-FFF2-40B4-BE49-F238E27FC236}">
                <a16:creationId xmlns:a16="http://schemas.microsoft.com/office/drawing/2014/main" id="{8852CB24-99C6-408E-48FF-0E6575A3E7A3}"/>
              </a:ext>
            </a:extLst>
          </p:cNvPr>
          <p:cNvPicPr>
            <a:picLocks noChangeAspect="1"/>
          </p:cNvPicPr>
          <p:nvPr/>
        </p:nvPicPr>
        <p:blipFill rotWithShape="1">
          <a:blip r:embed="rId39" cstate="hqprint">
            <a:extLst>
              <a:ext uri="{28A0092B-C50C-407E-A947-70E740481C1C}">
                <a14:useLocalDpi xmlns:a14="http://schemas.microsoft.com/office/drawing/2010/main"/>
              </a:ext>
            </a:extLst>
          </a:blip>
          <a:srcRect/>
          <a:stretch/>
        </p:blipFill>
        <p:spPr>
          <a:xfrm>
            <a:off x="7703851" y="4289945"/>
            <a:ext cx="1917516" cy="2150496"/>
          </a:xfrm>
          <a:prstGeom prst="rect">
            <a:avLst/>
          </a:prstGeom>
          <a:ln w="19050">
            <a:solidFill>
              <a:schemeClr val="accent1"/>
            </a:solidFill>
          </a:ln>
        </p:spPr>
      </p:pic>
      <p:pic>
        <p:nvPicPr>
          <p:cNvPr id="33" name="Afbeelding 32">
            <a:extLst>
              <a:ext uri="{FF2B5EF4-FFF2-40B4-BE49-F238E27FC236}">
                <a16:creationId xmlns:a16="http://schemas.microsoft.com/office/drawing/2014/main" id="{6C8FD3DB-9AD2-A9FC-EEEB-428CDEF45221}"/>
              </a:ext>
            </a:extLst>
          </p:cNvPr>
          <p:cNvPicPr>
            <a:picLocks noChangeAspect="1"/>
          </p:cNvPicPr>
          <p:nvPr/>
        </p:nvPicPr>
        <p:blipFill rotWithShape="1">
          <a:blip r:embed="rId40" cstate="hqprint">
            <a:extLst>
              <a:ext uri="{28A0092B-C50C-407E-A947-70E740481C1C}">
                <a14:useLocalDpi xmlns:a14="http://schemas.microsoft.com/office/drawing/2010/main"/>
              </a:ext>
            </a:extLst>
          </a:blip>
          <a:srcRect/>
          <a:stretch/>
        </p:blipFill>
        <p:spPr>
          <a:xfrm>
            <a:off x="9796693" y="4289945"/>
            <a:ext cx="1911483" cy="2152388"/>
          </a:xfrm>
          <a:prstGeom prst="rect">
            <a:avLst/>
          </a:prstGeom>
          <a:ln w="19050">
            <a:solidFill>
              <a:schemeClr val="accent1"/>
            </a:solidFill>
          </a:ln>
        </p:spPr>
      </p:pic>
    </p:spTree>
    <p:extLst>
      <p:ext uri="{BB962C8B-B14F-4D97-AF65-F5344CB8AC3E}">
        <p14:creationId xmlns:p14="http://schemas.microsoft.com/office/powerpoint/2010/main" val="346774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37600"/>
            <a:ext cx="12195175" cy="989012"/>
          </a:xfrm>
        </p:spPr>
        <p:txBody>
          <a:bodyPr/>
          <a:lstStyle/>
          <a:p>
            <a:r>
              <a:rPr lang="nl-NL" sz="2400" noProof="0"/>
              <a:t>Inhoud</a:t>
            </a:r>
            <a:r>
              <a:rPr lang="nl-NL" sz="2400" noProof="0">
                <a:highlight>
                  <a:srgbClr val="FFFF00"/>
                </a:highlight>
              </a:rPr>
              <a:t> </a:t>
            </a:r>
          </a:p>
        </p:txBody>
      </p:sp>
      <p:sp>
        <p:nvSpPr>
          <p:cNvPr id="6148" name="Rectangle 4"/>
          <p:cNvSpPr>
            <a:spLocks noGrp="1" noChangeArrowheads="1"/>
          </p:cNvSpPr>
          <p:nvPr>
            <p:ph type="body" idx="1"/>
          </p:nvPr>
        </p:nvSpPr>
        <p:spPr>
          <a:xfrm>
            <a:off x="422671" y="1353883"/>
            <a:ext cx="10177512" cy="5113338"/>
          </a:xfrm>
        </p:spPr>
        <p:txBody>
          <a:bodyPr/>
          <a:lstStyle/>
          <a:p>
            <a:pPr marL="0" indent="0" eaLnBrk="1" hangingPunct="1">
              <a:spcBef>
                <a:spcPts val="1500"/>
              </a:spcBef>
              <a:buClr>
                <a:schemeClr val="tx1"/>
              </a:buClr>
              <a:buNone/>
            </a:pPr>
            <a:r>
              <a:rPr lang="nl-NL" sz="2200" b="1">
                <a:solidFill>
                  <a:srgbClr val="000000"/>
                </a:solidFill>
              </a:rPr>
              <a:t>Introductie</a:t>
            </a:r>
          </a:p>
          <a:p>
            <a:pPr marL="0" indent="0" eaLnBrk="1" hangingPunct="1">
              <a:spcBef>
                <a:spcPts val="1500"/>
              </a:spcBef>
              <a:buClr>
                <a:schemeClr val="tx1"/>
              </a:buClr>
              <a:buNone/>
            </a:pPr>
            <a:r>
              <a:rPr lang="nl-NL" sz="2200" b="1">
                <a:solidFill>
                  <a:srgbClr val="000000"/>
                </a:solidFill>
              </a:rPr>
              <a:t>Overheidsrollen en type maatregelen </a:t>
            </a:r>
          </a:p>
          <a:p>
            <a:pPr marL="0" indent="0" eaLnBrk="1" hangingPunct="1">
              <a:spcBef>
                <a:spcPts val="1500"/>
              </a:spcBef>
              <a:buClr>
                <a:schemeClr val="tx1"/>
              </a:buClr>
              <a:buNone/>
            </a:pPr>
            <a:r>
              <a:rPr lang="nl-NL" sz="2200" b="1">
                <a:solidFill>
                  <a:srgbClr val="000000"/>
                </a:solidFill>
              </a:rPr>
              <a:t>Voorbeeld van uitdagingen bij de transitie naar schone en slimme logistiek</a:t>
            </a:r>
          </a:p>
          <a:p>
            <a:pPr marL="0" indent="0" eaLnBrk="1" hangingPunct="1">
              <a:spcBef>
                <a:spcPts val="1500"/>
              </a:spcBef>
              <a:buClr>
                <a:schemeClr val="tx1"/>
              </a:buClr>
              <a:buNone/>
            </a:pPr>
            <a:r>
              <a:rPr lang="nl-NL" sz="2200" b="1">
                <a:solidFill>
                  <a:srgbClr val="000000"/>
                </a:solidFill>
              </a:rPr>
              <a:t>Flankerende maatregelen</a:t>
            </a:r>
          </a:p>
          <a:p>
            <a:pPr lvl="1">
              <a:spcBef>
                <a:spcPts val="600"/>
              </a:spcBef>
              <a:buClr>
                <a:schemeClr val="tx1"/>
              </a:buClr>
              <a:buFont typeface="+mj-lt"/>
              <a:buAutoNum type="arabicPeriod"/>
            </a:pPr>
            <a:r>
              <a:rPr lang="nl-NL" sz="1800" b="1"/>
              <a:t>Privileges</a:t>
            </a:r>
          </a:p>
          <a:p>
            <a:pPr lvl="1">
              <a:spcBef>
                <a:spcPts val="600"/>
              </a:spcBef>
              <a:buClr>
                <a:schemeClr val="tx1"/>
              </a:buClr>
              <a:buFont typeface="+mj-lt"/>
              <a:buAutoNum type="arabicPeriod"/>
            </a:pPr>
            <a:r>
              <a:rPr lang="nl-NL" sz="1800" b="1">
                <a:solidFill>
                  <a:srgbClr val="000000"/>
                </a:solidFill>
              </a:rPr>
              <a:t>Eigen inkoop</a:t>
            </a:r>
          </a:p>
          <a:p>
            <a:pPr lvl="1">
              <a:spcBef>
                <a:spcPts val="600"/>
              </a:spcBef>
              <a:buClr>
                <a:schemeClr val="tx1"/>
              </a:buClr>
              <a:buFont typeface="+mj-lt"/>
              <a:buAutoNum type="arabicPeriod"/>
            </a:pPr>
            <a:r>
              <a:rPr lang="nl-NL" sz="1800" b="1"/>
              <a:t>Alternatief vervoer stimuleren</a:t>
            </a:r>
          </a:p>
          <a:p>
            <a:pPr lvl="1">
              <a:spcBef>
                <a:spcPts val="600"/>
              </a:spcBef>
              <a:buClr>
                <a:schemeClr val="tx1"/>
              </a:buClr>
              <a:buFont typeface="+mj-lt"/>
              <a:buAutoNum type="arabicPeriod"/>
            </a:pPr>
            <a:r>
              <a:rPr lang="nl-NL" sz="1800" b="1" noProof="0"/>
              <a:t>Laadinfrastructuur</a:t>
            </a:r>
          </a:p>
          <a:p>
            <a:pPr lvl="1">
              <a:spcBef>
                <a:spcPts val="600"/>
              </a:spcBef>
              <a:buClr>
                <a:schemeClr val="tx1"/>
              </a:buClr>
              <a:buFont typeface="+mj-lt"/>
              <a:buAutoNum type="arabicPeriod"/>
            </a:pPr>
            <a:r>
              <a:rPr lang="nl-NL" sz="1800" b="1"/>
              <a:t>Directe ondersteuning ondernemers</a:t>
            </a:r>
          </a:p>
          <a:p>
            <a:pPr lvl="1">
              <a:spcBef>
                <a:spcPts val="600"/>
              </a:spcBef>
              <a:buClr>
                <a:schemeClr val="tx1"/>
              </a:buClr>
              <a:buFont typeface="+mj-lt"/>
              <a:buAutoNum type="arabicPeriod"/>
            </a:pPr>
            <a:r>
              <a:rPr lang="nl-NL" sz="1800" b="1"/>
              <a:t>Gespreksplatform</a:t>
            </a:r>
          </a:p>
          <a:p>
            <a:pPr lvl="1">
              <a:spcBef>
                <a:spcPts val="600"/>
              </a:spcBef>
              <a:buClr>
                <a:schemeClr val="tx1"/>
              </a:buClr>
              <a:buFont typeface="+mj-lt"/>
              <a:buAutoNum type="arabicPeriod"/>
            </a:pPr>
            <a:r>
              <a:rPr lang="nl-NL" sz="1800" b="1"/>
              <a:t>Multimodaal vervoer</a:t>
            </a:r>
          </a:p>
          <a:p>
            <a:pPr lvl="1">
              <a:spcBef>
                <a:spcPts val="600"/>
              </a:spcBef>
              <a:buClr>
                <a:schemeClr val="tx1"/>
              </a:buClr>
              <a:buFont typeface="+mj-lt"/>
              <a:buAutoNum type="arabicPeriod"/>
            </a:pPr>
            <a:r>
              <a:rPr lang="nl-NL" sz="1800" b="1"/>
              <a:t>Stadslogistieke hubs</a:t>
            </a:r>
          </a:p>
          <a:p>
            <a:pPr lvl="1">
              <a:spcBef>
                <a:spcPts val="600"/>
              </a:spcBef>
              <a:buClr>
                <a:schemeClr val="tx1"/>
              </a:buClr>
              <a:buFont typeface="+mj-lt"/>
              <a:buAutoNum type="arabicPeriod"/>
            </a:pPr>
            <a:endParaRPr lang="nl-NL" sz="1800" b="1"/>
          </a:p>
          <a:p>
            <a:pPr lvl="1">
              <a:spcBef>
                <a:spcPts val="1500"/>
              </a:spcBef>
              <a:buClr>
                <a:schemeClr val="tx1"/>
              </a:buClr>
              <a:buFont typeface="+mj-lt"/>
              <a:buAutoNum type="arabicPeriod"/>
            </a:pPr>
            <a:endParaRPr lang="nl-NL" sz="2800" b="1"/>
          </a:p>
          <a:p>
            <a:pPr lvl="1">
              <a:spcBef>
                <a:spcPts val="1500"/>
              </a:spcBef>
              <a:buClr>
                <a:schemeClr val="tx1"/>
              </a:buClr>
              <a:buFont typeface="+mj-lt"/>
              <a:buAutoNum type="arabicPeriod"/>
            </a:pPr>
            <a:endParaRPr lang="nl-NL" sz="2800" b="1"/>
          </a:p>
          <a:p>
            <a:pPr lvl="1">
              <a:spcBef>
                <a:spcPts val="1500"/>
              </a:spcBef>
              <a:buClr>
                <a:schemeClr val="tx1"/>
              </a:buClr>
              <a:buFont typeface="+mj-lt"/>
              <a:buAutoNum type="arabicPeriod"/>
            </a:pPr>
            <a:endParaRPr lang="nl-NL" sz="2800" b="1" noProof="0"/>
          </a:p>
        </p:txBody>
      </p:sp>
      <p:pic>
        <p:nvPicPr>
          <p:cNvPr id="5" name="Picture 5" descr="logo">
            <a:extLst>
              <a:ext uri="{FF2B5EF4-FFF2-40B4-BE49-F238E27FC236}">
                <a16:creationId xmlns:a16="http://schemas.microsoft.com/office/drawing/2014/main" id="{0BF3D621-55D9-4103-B1FC-DAFAD0238C9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78803" y="442913"/>
            <a:ext cx="1655762" cy="538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37600"/>
            <a:ext cx="12195176" cy="989012"/>
          </a:xfrm>
          <a:solidFill>
            <a:schemeClr val="accent2"/>
          </a:solidFill>
        </p:spPr>
        <p:txBody>
          <a:bodyPr/>
          <a:lstStyle/>
          <a:p>
            <a:pPr marL="1082675" indent="-681038">
              <a:tabLst>
                <a:tab pos="1082675" algn="l"/>
              </a:tabLst>
            </a:pPr>
            <a:r>
              <a:rPr lang="nl-NL" sz="2400"/>
              <a:t>Introductie</a:t>
            </a:r>
          </a:p>
        </p:txBody>
      </p:sp>
      <p:pic>
        <p:nvPicPr>
          <p:cNvPr id="15" name="Picture 5" descr="logo">
            <a:extLst>
              <a:ext uri="{FF2B5EF4-FFF2-40B4-BE49-F238E27FC236}">
                <a16:creationId xmlns:a16="http://schemas.microsoft.com/office/drawing/2014/main" id="{EE7DD35A-5A00-4014-B50E-CB97B42C441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78803" y="442913"/>
            <a:ext cx="1655762" cy="538162"/>
          </a:xfrm>
          <a:prstGeom prst="rect">
            <a:avLst/>
          </a:prstGeom>
          <a:noFill/>
          <a:extLst>
            <a:ext uri="{909E8E84-426E-40DD-AFC4-6F175D3DCCD1}">
              <a14:hiddenFill xmlns:a14="http://schemas.microsoft.com/office/drawing/2010/main">
                <a:solidFill>
                  <a:srgbClr val="FFFFFF"/>
                </a:solidFill>
              </a14:hiddenFill>
            </a:ext>
          </a:extLst>
        </p:spPr>
      </p:pic>
      <p:sp>
        <p:nvSpPr>
          <p:cNvPr id="13" name="Tijdelijke aanduiding voor inhoud 2">
            <a:extLst>
              <a:ext uri="{FF2B5EF4-FFF2-40B4-BE49-F238E27FC236}">
                <a16:creationId xmlns:a16="http://schemas.microsoft.com/office/drawing/2014/main" id="{763BA07B-7DD2-0CDF-0BDE-7B2C65449156}"/>
              </a:ext>
            </a:extLst>
          </p:cNvPr>
          <p:cNvSpPr>
            <a:spLocks noGrp="1"/>
          </p:cNvSpPr>
          <p:nvPr>
            <p:ph idx="1"/>
          </p:nvPr>
        </p:nvSpPr>
        <p:spPr>
          <a:xfrm>
            <a:off x="408956" y="1412875"/>
            <a:ext cx="5544616" cy="5113338"/>
          </a:xfrm>
        </p:spPr>
        <p:txBody>
          <a:bodyPr/>
          <a:lstStyle/>
          <a:p>
            <a:pPr marL="0" indent="0" algn="just" rtl="0" fontAlgn="base">
              <a:buNone/>
            </a:pPr>
            <a:r>
              <a:rPr lang="nl-NL" sz="1400" b="1"/>
              <a:t>Aanleiding</a:t>
            </a:r>
          </a:p>
          <a:p>
            <a:pPr marL="0" indent="0" algn="just">
              <a:buNone/>
            </a:pPr>
            <a:r>
              <a:rPr lang="nl-NL" sz="1400"/>
              <a:t>Veel steden passen in de transitie naar Zero Emissie Stadslogistiek de wortel en de stok toe. De invoering van de zero-emissiezone is een voorbeeld van de stok, evenals lengte- en/of gewichtsbeperkingen. De wortel zijn faciliterende en stimulerende maatregelen zoals gratis adviesgesprekken, realisatie van laadpleinen, faciliteren van initiatieven zoals de deel-bestelauto, subsidieregelingen en facilitering van stadshubs. Oftewel zoet en zuur gecombineerd. </a:t>
            </a:r>
          </a:p>
          <a:p>
            <a:pPr marL="0" indent="0" algn="just">
              <a:buNone/>
            </a:pPr>
            <a:endParaRPr lang="nl-NL" sz="1400"/>
          </a:p>
          <a:p>
            <a:pPr marL="0" indent="0" algn="just" rtl="0" fontAlgn="base">
              <a:buNone/>
            </a:pPr>
            <a:r>
              <a:rPr lang="nl-NL" sz="1400" b="1"/>
              <a:t>Doel, doelgroep en scope</a:t>
            </a:r>
            <a:endParaRPr lang="nl-NL" sz="1400" b="1">
              <a:cs typeface="Arial"/>
            </a:endParaRPr>
          </a:p>
          <a:p>
            <a:pPr marL="0" indent="0" algn="just" rtl="0" fontAlgn="base">
              <a:buNone/>
            </a:pPr>
            <a:r>
              <a:rPr lang="nl-NL" sz="1400"/>
              <a:t>Gemeenten hebben behoefte aan een overzicht van flankerende maatregelen die al worden toegepast in zero-emissiezone gemeenten. Bijvoorbeeld als inspiratie om zelf flankerende maatregelen uit te werken.</a:t>
            </a:r>
          </a:p>
          <a:p>
            <a:pPr marL="0" indent="0" algn="just">
              <a:buNone/>
            </a:pPr>
            <a:endParaRPr lang="nl-NL" sz="1400"/>
          </a:p>
          <a:p>
            <a:pPr marL="0" indent="0" algn="just" rtl="0" fontAlgn="base">
              <a:buNone/>
            </a:pPr>
            <a:r>
              <a:rPr lang="nl-NL" sz="1400" b="1"/>
              <a:t>Inventarisatie naar flankerende maatregelen</a:t>
            </a:r>
            <a:endParaRPr lang="nl-NL" sz="1400" b="1">
              <a:cs typeface="Arial"/>
            </a:endParaRPr>
          </a:p>
          <a:p>
            <a:pPr marL="0" indent="0" algn="just" rtl="0" fontAlgn="base">
              <a:buNone/>
            </a:pPr>
            <a:r>
              <a:rPr lang="nl-NL" sz="1400"/>
              <a:t>Er zijn in totaal 135 maatregelen geïnventariseerd in de zero-emissiezone steden. Deze maatregelen zijn vervolgens ingedeeld in type maatregel, de rolinvulling en op welke uitdagingen (lees: belemmeringen) in de transitie naar ZES de maatregel inspeelt. </a:t>
            </a:r>
          </a:p>
          <a:p>
            <a:pPr marL="0" indent="0" algn="just" rtl="0" fontAlgn="base">
              <a:buNone/>
            </a:pPr>
            <a:endParaRPr lang="nl-NL" sz="1400" b="0" i="0">
              <a:solidFill>
                <a:srgbClr val="000000"/>
              </a:solidFill>
              <a:effectLst/>
              <a:highlight>
                <a:srgbClr val="FFFF00"/>
              </a:highlight>
              <a:latin typeface="Arial"/>
              <a:cs typeface="Arial"/>
            </a:endParaRPr>
          </a:p>
        </p:txBody>
      </p:sp>
      <p:sp>
        <p:nvSpPr>
          <p:cNvPr id="21" name="Tijdelijke aanduiding voor inhoud 2">
            <a:extLst>
              <a:ext uri="{FF2B5EF4-FFF2-40B4-BE49-F238E27FC236}">
                <a16:creationId xmlns:a16="http://schemas.microsoft.com/office/drawing/2014/main" id="{54C4EFA2-44AD-ECE6-B460-72209AD08C22}"/>
              </a:ext>
            </a:extLst>
          </p:cNvPr>
          <p:cNvSpPr txBox="1">
            <a:spLocks/>
          </p:cNvSpPr>
          <p:nvPr/>
        </p:nvSpPr>
        <p:spPr bwMode="auto">
          <a:xfrm>
            <a:off x="6241603" y="1412875"/>
            <a:ext cx="5544616"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lgn="just">
              <a:buNone/>
            </a:pPr>
            <a:r>
              <a:rPr lang="nl-NL" sz="1400" b="1" kern="0">
                <a:solidFill>
                  <a:srgbClr val="000000"/>
                </a:solidFill>
                <a:latin typeface="Arial"/>
                <a:cs typeface="Arial"/>
              </a:rPr>
              <a:t>Inhoud</a:t>
            </a:r>
          </a:p>
          <a:p>
            <a:pPr marL="0" indent="0" algn="just">
              <a:buNone/>
            </a:pPr>
            <a:r>
              <a:rPr lang="nl-NL" sz="1400" kern="0">
                <a:solidFill>
                  <a:srgbClr val="000000"/>
                </a:solidFill>
                <a:latin typeface="Arial"/>
                <a:cs typeface="Arial"/>
              </a:rPr>
              <a:t>De inventarisatie (in Excel) is </a:t>
            </a:r>
            <a:r>
              <a:rPr lang="nl-NL" sz="1400" kern="0">
                <a:solidFill>
                  <a:srgbClr val="000000"/>
                </a:solidFill>
                <a:highlight>
                  <a:srgbClr val="FFFF00"/>
                </a:highlight>
                <a:latin typeface="Arial"/>
                <a:cs typeface="Arial"/>
              </a:rPr>
              <a:t>hier</a:t>
            </a:r>
            <a:r>
              <a:rPr lang="nl-NL" sz="1400" kern="0">
                <a:solidFill>
                  <a:srgbClr val="000000"/>
                </a:solidFill>
                <a:latin typeface="Arial"/>
                <a:cs typeface="Arial"/>
              </a:rPr>
              <a:t> te raadplegen. Gemeenten kunnen met filters selecties van maatregelen maken. In deze rapportage wordt meer duiding gegeven bij de overheidsrollen, type maatregelen die gemeenten kunnen nemen en de theorie achter de uitdagingen bij de transitie naar ZES. </a:t>
            </a:r>
          </a:p>
          <a:p>
            <a:pPr marL="0" indent="0" algn="just">
              <a:buNone/>
            </a:pPr>
            <a:endParaRPr lang="nl-NL" sz="1400" kern="0">
              <a:solidFill>
                <a:srgbClr val="000000"/>
              </a:solidFill>
              <a:latin typeface="Arial"/>
              <a:cs typeface="Arial"/>
            </a:endParaRPr>
          </a:p>
          <a:p>
            <a:pPr marL="0" indent="0" algn="just">
              <a:buNone/>
            </a:pPr>
            <a:r>
              <a:rPr lang="nl-NL" sz="1400" kern="0">
                <a:solidFill>
                  <a:srgbClr val="000000"/>
                </a:solidFill>
                <a:latin typeface="Arial"/>
                <a:cs typeface="Arial"/>
              </a:rPr>
              <a:t>Vervolgens zijn de meest toepasbare en toegepaste maatregelen in fiches uitgewerkt. Gemeenten die een dergelijke maatregel willen uitwerken kunnen voortbouwen op de basisinformatie uit deze fiches en de maatregel gemeente-specifiek maken. Bij elke maatregel zijn referenties opgenomen naar het beleidsdocument of de webpagina waar de maatregel beschreven staat (indien beschikbaar).</a:t>
            </a:r>
          </a:p>
          <a:p>
            <a:pPr marL="0" indent="0" algn="just">
              <a:buNone/>
            </a:pPr>
            <a:r>
              <a:rPr lang="nl-NL" sz="1400" kern="0">
                <a:solidFill>
                  <a:srgbClr val="000000"/>
                </a:solidFill>
                <a:latin typeface="Arial"/>
                <a:cs typeface="Arial"/>
              </a:rPr>
              <a:t> </a:t>
            </a:r>
          </a:p>
        </p:txBody>
      </p:sp>
    </p:spTree>
    <p:extLst>
      <p:ext uri="{BB962C8B-B14F-4D97-AF65-F5344CB8AC3E}">
        <p14:creationId xmlns:p14="http://schemas.microsoft.com/office/powerpoint/2010/main" val="410130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37600"/>
            <a:ext cx="12195176" cy="989012"/>
          </a:xfrm>
          <a:solidFill>
            <a:schemeClr val="accent2"/>
          </a:solidFill>
        </p:spPr>
        <p:txBody>
          <a:bodyPr/>
          <a:lstStyle/>
          <a:p>
            <a:pPr marL="1082675" indent="-681038">
              <a:tabLst>
                <a:tab pos="1082675" algn="l"/>
              </a:tabLst>
            </a:pPr>
            <a:r>
              <a:rPr lang="nl-NL" sz="2400"/>
              <a:t>Overheidsrollen en type maatregelen</a:t>
            </a:r>
          </a:p>
        </p:txBody>
      </p:sp>
      <p:sp>
        <p:nvSpPr>
          <p:cNvPr id="2" name="Content Placeholder 1">
            <a:extLst>
              <a:ext uri="{FF2B5EF4-FFF2-40B4-BE49-F238E27FC236}">
                <a16:creationId xmlns:a16="http://schemas.microsoft.com/office/drawing/2014/main" id="{882FB928-E839-43C4-9B41-C8B9131E828F}"/>
              </a:ext>
            </a:extLst>
          </p:cNvPr>
          <p:cNvSpPr>
            <a:spLocks noGrp="1"/>
          </p:cNvSpPr>
          <p:nvPr>
            <p:ph idx="1"/>
          </p:nvPr>
        </p:nvSpPr>
        <p:spPr>
          <a:xfrm>
            <a:off x="404851" y="1360611"/>
            <a:ext cx="11520000" cy="2017699"/>
          </a:xfrm>
        </p:spPr>
        <p:txBody>
          <a:bodyPr/>
          <a:lstStyle/>
          <a:p>
            <a:r>
              <a:rPr lang="nl-NL" sz="1400"/>
              <a:t>Gemeenten kunnen Zero Emissie Stadslogistiek versnellen vanuit de vier rollen van lokale en regionale overheid. De keuze voor de rol hangt af van bestuurlijke ambities, beleidsopvattingen, opvattingen vanuit stakeholders en beschikbare middelen en capaciteit.</a:t>
            </a:r>
          </a:p>
          <a:p>
            <a:r>
              <a:rPr lang="nl-NL" sz="1400"/>
              <a:t>De vier rollen kunnen ingedeeld worden langs twee assen: creëren/initiëren en lead in proces/ondersteunend in proces (in gezamenlijkheid met stakeholders). </a:t>
            </a:r>
          </a:p>
          <a:p>
            <a:r>
              <a:rPr lang="nl-NL" sz="1400"/>
              <a:t>Vaak zijn de maatregelen gekoppeld aan de overheidsrollen die passen bij de positie in het proces. Dit geldt voornamelijk bij rollen waar de overheid de lead heeft in het proces. </a:t>
            </a:r>
          </a:p>
          <a:p>
            <a:r>
              <a:rPr lang="nl-NL" sz="1400"/>
              <a:t>Het wordt aan gemeenten aanbevolen om maatregelen zodanig uit te werken dat zij inspelen op de uitdagingen die het bedrijfsleven ervaart bij de transitie naar schone en slimme stadslogistiek (zie volgende slide).</a:t>
            </a:r>
          </a:p>
          <a:p>
            <a:endParaRPr lang="nl-NL" sz="1400"/>
          </a:p>
          <a:p>
            <a:pPr marL="0" indent="0">
              <a:buNone/>
            </a:pPr>
            <a:endParaRPr lang="nl-NL" sz="1400"/>
          </a:p>
          <a:p>
            <a:endParaRPr lang="nl-NL" sz="1400"/>
          </a:p>
          <a:p>
            <a:endParaRPr lang="nl-NL" sz="1400"/>
          </a:p>
          <a:p>
            <a:endParaRPr lang="nl-NL" sz="1400"/>
          </a:p>
          <a:p>
            <a:endParaRPr lang="nl-NL" sz="1400"/>
          </a:p>
          <a:p>
            <a:endParaRPr lang="nl-NL" sz="1400"/>
          </a:p>
          <a:p>
            <a:endParaRPr lang="nl-NL" sz="1400"/>
          </a:p>
          <a:p>
            <a:endParaRPr lang="nl-NL" sz="1400"/>
          </a:p>
          <a:p>
            <a:endParaRPr lang="nl-NL" sz="1400"/>
          </a:p>
          <a:p>
            <a:endParaRPr lang="nl-NL" sz="1400"/>
          </a:p>
          <a:p>
            <a:endParaRPr lang="nl-NL" sz="1400"/>
          </a:p>
          <a:p>
            <a:endParaRPr lang="nl-NL" sz="1400"/>
          </a:p>
        </p:txBody>
      </p:sp>
      <p:graphicFrame>
        <p:nvGraphicFramePr>
          <p:cNvPr id="9" name="Tabel 27">
            <a:extLst>
              <a:ext uri="{FF2B5EF4-FFF2-40B4-BE49-F238E27FC236}">
                <a16:creationId xmlns:a16="http://schemas.microsoft.com/office/drawing/2014/main" id="{B7596FC1-1830-4060-9261-B94148810D01}"/>
              </a:ext>
            </a:extLst>
          </p:cNvPr>
          <p:cNvGraphicFramePr>
            <a:graphicFrameLocks noGrp="1"/>
          </p:cNvGraphicFramePr>
          <p:nvPr>
            <p:extLst>
              <p:ext uri="{D42A27DB-BD31-4B8C-83A1-F6EECF244321}">
                <p14:modId xmlns:p14="http://schemas.microsoft.com/office/powerpoint/2010/main" val="2203791086"/>
              </p:ext>
            </p:extLst>
          </p:nvPr>
        </p:nvGraphicFramePr>
        <p:xfrm>
          <a:off x="411374" y="3867447"/>
          <a:ext cx="5470189" cy="2658691"/>
        </p:xfrm>
        <a:graphic>
          <a:graphicData uri="http://schemas.openxmlformats.org/drawingml/2006/table">
            <a:tbl>
              <a:tblPr firstRow="1" bandRow="1">
                <a:tableStyleId>{5C22544A-7EE6-4342-B048-85BDC9FD1C3A}</a:tableStyleId>
              </a:tblPr>
              <a:tblGrid>
                <a:gridCol w="1077701">
                  <a:extLst>
                    <a:ext uri="{9D8B030D-6E8A-4147-A177-3AD203B41FA5}">
                      <a16:colId xmlns:a16="http://schemas.microsoft.com/office/drawing/2014/main" val="110053889"/>
                    </a:ext>
                  </a:extLst>
                </a:gridCol>
                <a:gridCol w="1944216">
                  <a:extLst>
                    <a:ext uri="{9D8B030D-6E8A-4147-A177-3AD203B41FA5}">
                      <a16:colId xmlns:a16="http://schemas.microsoft.com/office/drawing/2014/main" val="819168666"/>
                    </a:ext>
                  </a:extLst>
                </a:gridCol>
                <a:gridCol w="2448272">
                  <a:extLst>
                    <a:ext uri="{9D8B030D-6E8A-4147-A177-3AD203B41FA5}">
                      <a16:colId xmlns:a16="http://schemas.microsoft.com/office/drawing/2014/main" val="1288715213"/>
                    </a:ext>
                  </a:extLst>
                </a:gridCol>
              </a:tblGrid>
              <a:tr h="342211">
                <a:tc>
                  <a:txBody>
                    <a:bodyPr/>
                    <a:lstStyle/>
                    <a:p>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nl-NL" sz="1400">
                          <a:solidFill>
                            <a:schemeClr val="bg1"/>
                          </a:solidFill>
                        </a:rPr>
                        <a:t>Lead in proces</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nl-NL" sz="1400">
                          <a:solidFill>
                            <a:schemeClr val="bg1"/>
                          </a:solidFill>
                        </a:rPr>
                        <a:t>Ondersteunend in proces</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95976968"/>
                  </a:ext>
                </a:extLst>
              </a:tr>
              <a:tr h="1158240">
                <a:tc>
                  <a:txBody>
                    <a:bodyPr/>
                    <a:lstStyle/>
                    <a:p>
                      <a:pPr algn="ctr"/>
                      <a:r>
                        <a:rPr lang="nl-NL" sz="1400" b="1" kern="1200">
                          <a:solidFill>
                            <a:schemeClr val="bg1"/>
                          </a:solidFill>
                          <a:latin typeface="+mn-lt"/>
                          <a:ea typeface="+mn-ea"/>
                          <a:cs typeface="+mn-cs"/>
                        </a:rPr>
                        <a:t>Creëren</a:t>
                      </a:r>
                      <a:endParaRPr lang="en-US" sz="1400" b="1" kern="120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nl-NL" sz="1400">
                          <a:solidFill>
                            <a:schemeClr val="tx1"/>
                          </a:solidFill>
                        </a:rPr>
                        <a:t>Investeren / stimuleren</a:t>
                      </a:r>
                    </a:p>
                    <a:p>
                      <a:pPr algn="ctr"/>
                      <a:endParaRPr lang="nl-NL" sz="1400">
                        <a:solidFill>
                          <a:schemeClr val="tx1"/>
                        </a:solidFill>
                      </a:endParaRPr>
                    </a:p>
                    <a:p>
                      <a:pPr algn="ctr"/>
                      <a:endParaRPr lang="nl-NL" sz="1400">
                        <a:solidFill>
                          <a:schemeClr val="tx1"/>
                        </a:solidFill>
                      </a:endParaRPr>
                    </a:p>
                    <a:p>
                      <a:pPr algn="ctr"/>
                      <a:endParaRPr lang="en-US" sz="14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nl-NL" sz="1400">
                          <a:solidFill>
                            <a:schemeClr val="tx1"/>
                          </a:solidFill>
                        </a:rPr>
                        <a:t>Faciliteren en coördineren</a:t>
                      </a:r>
                    </a:p>
                    <a:p>
                      <a:pPr algn="ctr"/>
                      <a:endParaRPr lang="nl-NL" sz="1400" i="0">
                        <a:solidFill>
                          <a:schemeClr val="tx1"/>
                        </a:solidFill>
                      </a:endParaRPr>
                    </a:p>
                    <a:p>
                      <a:pPr algn="ctr"/>
                      <a:endParaRPr lang="nl-NL" sz="1400" i="0">
                        <a:solidFill>
                          <a:schemeClr val="tx1"/>
                        </a:solidFill>
                      </a:endParaRPr>
                    </a:p>
                    <a:p>
                      <a:pPr algn="ctr"/>
                      <a:endParaRPr lang="en-US" sz="1400" i="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125961434"/>
                  </a:ext>
                </a:extLst>
              </a:tr>
              <a:tr h="1158240">
                <a:tc>
                  <a:txBody>
                    <a:bodyPr/>
                    <a:lstStyle/>
                    <a:p>
                      <a:pPr algn="ctr"/>
                      <a:r>
                        <a:rPr lang="nl-NL" sz="1400" b="1" kern="1200">
                          <a:solidFill>
                            <a:schemeClr val="bg1"/>
                          </a:solidFill>
                          <a:latin typeface="+mn-lt"/>
                          <a:ea typeface="+mn-ea"/>
                          <a:cs typeface="+mn-cs"/>
                        </a:rPr>
                        <a:t>Initiëren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nl-NL" sz="1400">
                          <a:solidFill>
                            <a:schemeClr val="tx1"/>
                          </a:solidFill>
                        </a:rPr>
                        <a:t>Reguleren</a:t>
                      </a:r>
                    </a:p>
                    <a:p>
                      <a:pPr algn="ctr"/>
                      <a:endParaRPr lang="nl-NL" sz="1400">
                        <a:solidFill>
                          <a:schemeClr val="tx1"/>
                        </a:solidFill>
                      </a:endParaRPr>
                    </a:p>
                    <a:p>
                      <a:pPr algn="ctr"/>
                      <a:endParaRPr lang="nl-NL" sz="14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nl-NL" sz="1400">
                          <a:solidFill>
                            <a:schemeClr val="tx1"/>
                          </a:solidFill>
                        </a:rPr>
                        <a:t>Agenderen (lobby)</a:t>
                      </a:r>
                    </a:p>
                    <a:p>
                      <a:pPr algn="ctr"/>
                      <a:endParaRPr lang="nl-NL" sz="1400">
                        <a:solidFill>
                          <a:schemeClr val="tx1"/>
                        </a:solidFill>
                      </a:endParaRPr>
                    </a:p>
                    <a:p>
                      <a:pPr algn="ctr"/>
                      <a:endParaRPr lang="nl-NL" sz="1400">
                        <a:solidFill>
                          <a:schemeClr val="tx1"/>
                        </a:solidFill>
                      </a:endParaRPr>
                    </a:p>
                    <a:p>
                      <a:pPr algn="ctr"/>
                      <a:endParaRPr lang="en-US" sz="14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150982993"/>
                  </a:ext>
                </a:extLst>
              </a:tr>
            </a:tbl>
          </a:graphicData>
        </a:graphic>
      </p:graphicFrame>
      <p:pic>
        <p:nvPicPr>
          <p:cNvPr id="11" name="Graphic 10" descr="Handdruk">
            <a:extLst>
              <a:ext uri="{FF2B5EF4-FFF2-40B4-BE49-F238E27FC236}">
                <a16:creationId xmlns:a16="http://schemas.microsoft.com/office/drawing/2014/main" id="{6FAC3813-7C1A-4049-9244-D77517CA6E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3411" y="5847292"/>
            <a:ext cx="477827" cy="477827"/>
          </a:xfrm>
          <a:prstGeom prst="rect">
            <a:avLst/>
          </a:prstGeom>
        </p:spPr>
      </p:pic>
      <p:pic>
        <p:nvPicPr>
          <p:cNvPr id="12" name="Graphic 11" descr="Weegschalen van gerechtigheid met effen opvulling">
            <a:extLst>
              <a:ext uri="{FF2B5EF4-FFF2-40B4-BE49-F238E27FC236}">
                <a16:creationId xmlns:a16="http://schemas.microsoft.com/office/drawing/2014/main" id="{89AD0497-E97E-430A-B6E1-A35D6F7E25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235384" y="5847292"/>
            <a:ext cx="477827" cy="477827"/>
          </a:xfrm>
          <a:prstGeom prst="rect">
            <a:avLst/>
          </a:prstGeom>
        </p:spPr>
      </p:pic>
      <p:pic>
        <p:nvPicPr>
          <p:cNvPr id="10" name="Graphic 9" descr="Munten">
            <a:extLst>
              <a:ext uri="{FF2B5EF4-FFF2-40B4-BE49-F238E27FC236}">
                <a16:creationId xmlns:a16="http://schemas.microsoft.com/office/drawing/2014/main" id="{35443115-8F96-4E17-9916-D7142E0EB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65139" y="4661480"/>
            <a:ext cx="477827" cy="477827"/>
          </a:xfrm>
          <a:prstGeom prst="rect">
            <a:avLst/>
          </a:prstGeom>
        </p:spPr>
      </p:pic>
      <p:pic>
        <p:nvPicPr>
          <p:cNvPr id="14" name="Graphic 13" descr="Klappende handen">
            <a:extLst>
              <a:ext uri="{FF2B5EF4-FFF2-40B4-BE49-F238E27FC236}">
                <a16:creationId xmlns:a16="http://schemas.microsoft.com/office/drawing/2014/main" id="{A2F0405F-123D-46AC-8D95-B8CFA3DEFA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70958" y="4661480"/>
            <a:ext cx="477827" cy="477827"/>
          </a:xfrm>
          <a:prstGeom prst="rect">
            <a:avLst/>
          </a:prstGeom>
        </p:spPr>
      </p:pic>
      <p:pic>
        <p:nvPicPr>
          <p:cNvPr id="15" name="Picture 5" descr="logo">
            <a:extLst>
              <a:ext uri="{FF2B5EF4-FFF2-40B4-BE49-F238E27FC236}">
                <a16:creationId xmlns:a16="http://schemas.microsoft.com/office/drawing/2014/main" id="{EE7DD35A-5A00-4014-B50E-CB97B42C441F}"/>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0178803" y="442913"/>
            <a:ext cx="1655762" cy="538162"/>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Regisseursstoel met effen opvulling">
            <a:extLst>
              <a:ext uri="{FF2B5EF4-FFF2-40B4-BE49-F238E27FC236}">
                <a16:creationId xmlns:a16="http://schemas.microsoft.com/office/drawing/2014/main" id="{210A423C-2D9D-7634-B5DB-43A09B38AE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513411" y="4708415"/>
            <a:ext cx="477827" cy="477827"/>
          </a:xfrm>
          <a:prstGeom prst="rect">
            <a:avLst/>
          </a:prstGeom>
        </p:spPr>
      </p:pic>
      <p:graphicFrame>
        <p:nvGraphicFramePr>
          <p:cNvPr id="6" name="Tabel 27">
            <a:extLst>
              <a:ext uri="{FF2B5EF4-FFF2-40B4-BE49-F238E27FC236}">
                <a16:creationId xmlns:a16="http://schemas.microsoft.com/office/drawing/2014/main" id="{E4C0F9EF-E46F-BD9D-BC7A-A49387066CE4}"/>
              </a:ext>
            </a:extLst>
          </p:cNvPr>
          <p:cNvGraphicFramePr>
            <a:graphicFrameLocks noGrp="1"/>
          </p:cNvGraphicFramePr>
          <p:nvPr>
            <p:extLst>
              <p:ext uri="{D42A27DB-BD31-4B8C-83A1-F6EECF244321}">
                <p14:modId xmlns:p14="http://schemas.microsoft.com/office/powerpoint/2010/main" val="1655795303"/>
              </p:ext>
            </p:extLst>
          </p:nvPr>
        </p:nvGraphicFramePr>
        <p:xfrm>
          <a:off x="6313612" y="3867447"/>
          <a:ext cx="5470189" cy="2658480"/>
        </p:xfrm>
        <a:graphic>
          <a:graphicData uri="http://schemas.openxmlformats.org/drawingml/2006/table">
            <a:tbl>
              <a:tblPr firstRow="1" bandRow="1">
                <a:tableStyleId>{5C22544A-7EE6-4342-B048-85BDC9FD1C3A}</a:tableStyleId>
              </a:tblPr>
              <a:tblGrid>
                <a:gridCol w="1077701">
                  <a:extLst>
                    <a:ext uri="{9D8B030D-6E8A-4147-A177-3AD203B41FA5}">
                      <a16:colId xmlns:a16="http://schemas.microsoft.com/office/drawing/2014/main" val="110053889"/>
                    </a:ext>
                  </a:extLst>
                </a:gridCol>
                <a:gridCol w="2018642">
                  <a:extLst>
                    <a:ext uri="{9D8B030D-6E8A-4147-A177-3AD203B41FA5}">
                      <a16:colId xmlns:a16="http://schemas.microsoft.com/office/drawing/2014/main" val="819168666"/>
                    </a:ext>
                  </a:extLst>
                </a:gridCol>
                <a:gridCol w="2373846">
                  <a:extLst>
                    <a:ext uri="{9D8B030D-6E8A-4147-A177-3AD203B41FA5}">
                      <a16:colId xmlns:a16="http://schemas.microsoft.com/office/drawing/2014/main" val="1288715213"/>
                    </a:ext>
                  </a:extLst>
                </a:gridCol>
              </a:tblGrid>
              <a:tr h="342000">
                <a:tc>
                  <a:txBody>
                    <a:bodyPr/>
                    <a:lstStyle/>
                    <a:p>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nl-NL" sz="1400">
                          <a:solidFill>
                            <a:schemeClr val="bg1"/>
                          </a:solidFill>
                        </a:rPr>
                        <a:t>Lead in proces</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nl-NL" sz="1400">
                          <a:solidFill>
                            <a:schemeClr val="bg1"/>
                          </a:solidFill>
                        </a:rPr>
                        <a:t>Ondersteunend in proces</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95976968"/>
                  </a:ext>
                </a:extLst>
              </a:tr>
              <a:tr h="1158240">
                <a:tc>
                  <a:txBody>
                    <a:bodyPr/>
                    <a:lstStyle/>
                    <a:p>
                      <a:pPr algn="ctr"/>
                      <a:r>
                        <a:rPr lang="nl-NL" sz="1400" b="1" kern="1200">
                          <a:solidFill>
                            <a:schemeClr val="bg1"/>
                          </a:solidFill>
                          <a:latin typeface="+mn-lt"/>
                          <a:ea typeface="+mn-ea"/>
                          <a:cs typeface="+mn-cs"/>
                        </a:rPr>
                        <a:t>Creëren</a:t>
                      </a:r>
                      <a:endParaRPr lang="en-US" sz="1400" b="1" kern="120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nl-NL" sz="1400">
                          <a:solidFill>
                            <a:schemeClr val="tx1"/>
                          </a:solidFill>
                        </a:rPr>
                        <a:t>Investering</a:t>
                      </a:r>
                    </a:p>
                    <a:p>
                      <a:pPr algn="ctr"/>
                      <a:endParaRPr lang="nl-NL" sz="1400">
                        <a:solidFill>
                          <a:schemeClr val="tx1"/>
                        </a:solidFill>
                      </a:endParaRPr>
                    </a:p>
                    <a:p>
                      <a:pPr algn="ctr"/>
                      <a:endParaRPr lang="nl-NL" sz="1400">
                        <a:solidFill>
                          <a:schemeClr val="tx1"/>
                        </a:solidFill>
                      </a:endParaRPr>
                    </a:p>
                    <a:p>
                      <a:pPr algn="ctr"/>
                      <a:endParaRPr lang="en-US" sz="14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nl-NL" sz="1400">
                          <a:solidFill>
                            <a:schemeClr val="tx1"/>
                          </a:solidFill>
                        </a:rPr>
                        <a:t>Stakeholder engagement</a:t>
                      </a:r>
                    </a:p>
                    <a:p>
                      <a:pPr algn="ctr"/>
                      <a:endParaRPr lang="nl-NL" sz="1400" i="0">
                        <a:solidFill>
                          <a:schemeClr val="tx1"/>
                        </a:solidFill>
                      </a:endParaRPr>
                    </a:p>
                    <a:p>
                      <a:pPr algn="ctr"/>
                      <a:endParaRPr lang="nl-NL" sz="1400" i="0">
                        <a:solidFill>
                          <a:schemeClr val="tx1"/>
                        </a:solidFill>
                      </a:endParaRPr>
                    </a:p>
                    <a:p>
                      <a:pPr algn="ctr"/>
                      <a:endParaRPr lang="en-US" sz="1400" i="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125961434"/>
                  </a:ext>
                </a:extLst>
              </a:tr>
              <a:tr h="1158240">
                <a:tc>
                  <a:txBody>
                    <a:bodyPr/>
                    <a:lstStyle/>
                    <a:p>
                      <a:pPr algn="ctr"/>
                      <a:r>
                        <a:rPr lang="nl-NL" sz="1400" b="1" kern="1200">
                          <a:solidFill>
                            <a:schemeClr val="bg1"/>
                          </a:solidFill>
                          <a:latin typeface="+mn-lt"/>
                          <a:ea typeface="+mn-ea"/>
                          <a:cs typeface="+mn-cs"/>
                        </a:rPr>
                        <a:t>Initiëren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nl-NL" sz="1400">
                          <a:solidFill>
                            <a:schemeClr val="tx1"/>
                          </a:solidFill>
                        </a:rPr>
                        <a:t>Regelgeving</a:t>
                      </a:r>
                    </a:p>
                    <a:p>
                      <a:pPr algn="ctr"/>
                      <a:endParaRPr lang="nl-NL" sz="1400">
                        <a:solidFill>
                          <a:schemeClr val="tx1"/>
                        </a:solidFill>
                      </a:endParaRPr>
                    </a:p>
                    <a:p>
                      <a:pPr algn="ctr"/>
                      <a:endParaRPr lang="nl-NL" sz="1400">
                        <a:solidFill>
                          <a:schemeClr val="tx1"/>
                        </a:solidFill>
                      </a:endParaRPr>
                    </a:p>
                    <a:p>
                      <a:pPr algn="ctr"/>
                      <a:endParaRPr lang="nl-NL" sz="14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nl-NL" sz="1400">
                          <a:solidFill>
                            <a:schemeClr val="tx1"/>
                          </a:solidFill>
                        </a:rPr>
                        <a:t>Onderzoeken en pilots</a:t>
                      </a:r>
                    </a:p>
                    <a:p>
                      <a:pPr algn="ctr"/>
                      <a:endParaRPr lang="nl-NL" sz="1400">
                        <a:solidFill>
                          <a:schemeClr val="tx1"/>
                        </a:solidFill>
                      </a:endParaRPr>
                    </a:p>
                    <a:p>
                      <a:pPr algn="ctr"/>
                      <a:endParaRPr lang="nl-NL" sz="1400">
                        <a:solidFill>
                          <a:schemeClr val="tx1"/>
                        </a:solidFill>
                      </a:endParaRPr>
                    </a:p>
                    <a:p>
                      <a:pPr algn="ctr"/>
                      <a:endParaRPr lang="en-US" sz="14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150982993"/>
                  </a:ext>
                </a:extLst>
              </a:tr>
            </a:tbl>
          </a:graphicData>
        </a:graphic>
      </p:graphicFrame>
      <p:pic>
        <p:nvPicPr>
          <p:cNvPr id="7" name="Graphic 6" descr="Kolf met effen opvulling">
            <a:extLst>
              <a:ext uri="{FF2B5EF4-FFF2-40B4-BE49-F238E27FC236}">
                <a16:creationId xmlns:a16="http://schemas.microsoft.com/office/drawing/2014/main" id="{0E360CC2-3E89-0823-E891-3958C847EE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0058027" y="5847291"/>
            <a:ext cx="477827" cy="477827"/>
          </a:xfrm>
          <a:prstGeom prst="rect">
            <a:avLst/>
          </a:prstGeom>
        </p:spPr>
      </p:pic>
      <p:pic>
        <p:nvPicPr>
          <p:cNvPr id="8" name="Graphic 7" descr="Vrouwelijke rechter met effen opvulling">
            <a:extLst>
              <a:ext uri="{FF2B5EF4-FFF2-40B4-BE49-F238E27FC236}">
                <a16:creationId xmlns:a16="http://schemas.microsoft.com/office/drawing/2014/main" id="{106B7B6A-A714-AC53-2DAF-0E2992A029F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212048" y="5847292"/>
            <a:ext cx="477827" cy="477827"/>
          </a:xfrm>
          <a:prstGeom prst="rect">
            <a:avLst/>
          </a:prstGeom>
        </p:spPr>
      </p:pic>
      <p:pic>
        <p:nvPicPr>
          <p:cNvPr id="16" name="Graphic 15" descr="Schatkist met effen opvulling">
            <a:extLst>
              <a:ext uri="{FF2B5EF4-FFF2-40B4-BE49-F238E27FC236}">
                <a16:creationId xmlns:a16="http://schemas.microsoft.com/office/drawing/2014/main" id="{5237AA71-70AF-99EE-17B0-C497C2C6232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8212047" y="4661480"/>
            <a:ext cx="477827" cy="477827"/>
          </a:xfrm>
          <a:prstGeom prst="rect">
            <a:avLst/>
          </a:prstGeom>
        </p:spPr>
      </p:pic>
      <p:pic>
        <p:nvPicPr>
          <p:cNvPr id="17" name="Graphic 16" descr="Tandwielen met effen opvulling">
            <a:extLst>
              <a:ext uri="{FF2B5EF4-FFF2-40B4-BE49-F238E27FC236}">
                <a16:creationId xmlns:a16="http://schemas.microsoft.com/office/drawing/2014/main" id="{71C0823E-9606-0179-25AC-FE09C7B6371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10843055" y="5847291"/>
            <a:ext cx="477827" cy="477827"/>
          </a:xfrm>
          <a:prstGeom prst="rect">
            <a:avLst/>
          </a:prstGeom>
        </p:spPr>
      </p:pic>
      <p:pic>
        <p:nvPicPr>
          <p:cNvPr id="18" name="Graphic 17" descr="Vergadering met effen opvulling">
            <a:extLst>
              <a:ext uri="{FF2B5EF4-FFF2-40B4-BE49-F238E27FC236}">
                <a16:creationId xmlns:a16="http://schemas.microsoft.com/office/drawing/2014/main" id="{DB03C7B7-E45B-FD35-9756-7BB3195B89B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0372288" y="4660942"/>
            <a:ext cx="477827" cy="477827"/>
          </a:xfrm>
          <a:prstGeom prst="rect">
            <a:avLst/>
          </a:prstGeom>
        </p:spPr>
      </p:pic>
      <p:sp>
        <p:nvSpPr>
          <p:cNvPr id="19" name="Tekstvak 18">
            <a:extLst>
              <a:ext uri="{FF2B5EF4-FFF2-40B4-BE49-F238E27FC236}">
                <a16:creationId xmlns:a16="http://schemas.microsoft.com/office/drawing/2014/main" id="{379C32EA-9EFF-8331-4F46-444F707650B8}"/>
              </a:ext>
            </a:extLst>
          </p:cNvPr>
          <p:cNvSpPr txBox="1"/>
          <p:nvPr/>
        </p:nvSpPr>
        <p:spPr>
          <a:xfrm>
            <a:off x="411373" y="3457249"/>
            <a:ext cx="5470190" cy="338554"/>
          </a:xfrm>
          <a:prstGeom prst="rect">
            <a:avLst/>
          </a:prstGeom>
          <a:noFill/>
        </p:spPr>
        <p:txBody>
          <a:bodyPr wrap="square" rtlCol="0">
            <a:spAutoFit/>
          </a:bodyPr>
          <a:lstStyle/>
          <a:p>
            <a:r>
              <a:rPr lang="nl-NL" sz="1600" b="1"/>
              <a:t>Overheidsrollen</a:t>
            </a:r>
          </a:p>
        </p:txBody>
      </p:sp>
      <p:sp>
        <p:nvSpPr>
          <p:cNvPr id="20" name="Tekstvak 19">
            <a:extLst>
              <a:ext uri="{FF2B5EF4-FFF2-40B4-BE49-F238E27FC236}">
                <a16:creationId xmlns:a16="http://schemas.microsoft.com/office/drawing/2014/main" id="{FF831F67-81C6-0180-A049-8C141F080338}"/>
              </a:ext>
            </a:extLst>
          </p:cNvPr>
          <p:cNvSpPr txBox="1"/>
          <p:nvPr/>
        </p:nvSpPr>
        <p:spPr>
          <a:xfrm>
            <a:off x="6312470" y="3453602"/>
            <a:ext cx="5470190" cy="338554"/>
          </a:xfrm>
          <a:prstGeom prst="rect">
            <a:avLst/>
          </a:prstGeom>
          <a:noFill/>
        </p:spPr>
        <p:txBody>
          <a:bodyPr wrap="square" rtlCol="0">
            <a:spAutoFit/>
          </a:bodyPr>
          <a:lstStyle/>
          <a:p>
            <a:r>
              <a:rPr lang="nl-NL" sz="1600" b="1"/>
              <a:t>Maatregelen</a:t>
            </a:r>
          </a:p>
        </p:txBody>
      </p:sp>
      <p:sp>
        <p:nvSpPr>
          <p:cNvPr id="22" name="Pijl: punthaak 21">
            <a:extLst>
              <a:ext uri="{FF2B5EF4-FFF2-40B4-BE49-F238E27FC236}">
                <a16:creationId xmlns:a16="http://schemas.microsoft.com/office/drawing/2014/main" id="{ACF34B08-032D-3C04-E315-C57514413382}"/>
              </a:ext>
            </a:extLst>
          </p:cNvPr>
          <p:cNvSpPr/>
          <p:nvPr/>
        </p:nvSpPr>
        <p:spPr bwMode="auto">
          <a:xfrm>
            <a:off x="5970955" y="4966571"/>
            <a:ext cx="253265" cy="432048"/>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1E4A-C016-4EB0-B022-2B3C28768B02}"/>
              </a:ext>
            </a:extLst>
          </p:cNvPr>
          <p:cNvSpPr>
            <a:spLocks noGrp="1"/>
          </p:cNvSpPr>
          <p:nvPr>
            <p:ph type="title"/>
          </p:nvPr>
        </p:nvSpPr>
        <p:spPr>
          <a:xfrm>
            <a:off x="0" y="237600"/>
            <a:ext cx="12216347" cy="989012"/>
          </a:xfrm>
        </p:spPr>
        <p:txBody>
          <a:bodyPr/>
          <a:lstStyle/>
          <a:p>
            <a:r>
              <a:rPr lang="nl-NL" sz="2000"/>
              <a:t>Voorbeeld van uitdagingen bij de transitie naar schone en slimme logistiek</a:t>
            </a:r>
          </a:p>
        </p:txBody>
      </p:sp>
      <p:pic>
        <p:nvPicPr>
          <p:cNvPr id="20" name="Picture 5" descr="logo">
            <a:extLst>
              <a:ext uri="{FF2B5EF4-FFF2-40B4-BE49-F238E27FC236}">
                <a16:creationId xmlns:a16="http://schemas.microsoft.com/office/drawing/2014/main" id="{EC88789E-05FA-4CF3-BB32-77B61D205CD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178803" y="442913"/>
            <a:ext cx="1655762" cy="538162"/>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ep 44">
            <a:extLst>
              <a:ext uri="{FF2B5EF4-FFF2-40B4-BE49-F238E27FC236}">
                <a16:creationId xmlns:a16="http://schemas.microsoft.com/office/drawing/2014/main" id="{F9DF7632-5777-F6ED-B735-6E4428F04A09}"/>
              </a:ext>
            </a:extLst>
          </p:cNvPr>
          <p:cNvGrpSpPr/>
          <p:nvPr/>
        </p:nvGrpSpPr>
        <p:grpSpPr>
          <a:xfrm>
            <a:off x="352169" y="1312800"/>
            <a:ext cx="11482396" cy="989012"/>
            <a:chOff x="352169" y="1269554"/>
            <a:chExt cx="11482396" cy="989012"/>
          </a:xfrm>
        </p:grpSpPr>
        <p:sp>
          <p:nvSpPr>
            <p:cNvPr id="5" name="Rechthoek 4">
              <a:extLst>
                <a:ext uri="{FF2B5EF4-FFF2-40B4-BE49-F238E27FC236}">
                  <a16:creationId xmlns:a16="http://schemas.microsoft.com/office/drawing/2014/main" id="{16E86225-45E0-B496-CAC1-5F0244AB2F89}"/>
                </a:ext>
              </a:extLst>
            </p:cNvPr>
            <p:cNvSpPr/>
            <p:nvPr/>
          </p:nvSpPr>
          <p:spPr bwMode="auto">
            <a:xfrm>
              <a:off x="352169" y="1269554"/>
              <a:ext cx="11482396" cy="989012"/>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sp>
          <p:nvSpPr>
            <p:cNvPr id="9" name="Tekstvak 8">
              <a:extLst>
                <a:ext uri="{FF2B5EF4-FFF2-40B4-BE49-F238E27FC236}">
                  <a16:creationId xmlns:a16="http://schemas.microsoft.com/office/drawing/2014/main" id="{1B38CEB0-3A6D-D494-53AF-57629EF0927D}"/>
                </a:ext>
              </a:extLst>
            </p:cNvPr>
            <p:cNvSpPr txBox="1"/>
            <p:nvPr/>
          </p:nvSpPr>
          <p:spPr>
            <a:xfrm>
              <a:off x="1572578" y="1287006"/>
              <a:ext cx="9917167" cy="954107"/>
            </a:xfrm>
            <a:prstGeom prst="rect">
              <a:avLst/>
            </a:prstGeom>
            <a:noFill/>
          </p:spPr>
          <p:txBody>
            <a:bodyPr wrap="square">
              <a:spAutoFit/>
            </a:bodyPr>
            <a:lstStyle/>
            <a:p>
              <a:pPr marL="0" indent="0">
                <a:buNone/>
              </a:pPr>
              <a:r>
                <a:rPr lang="nl-NL" sz="1000" b="1" i="1" kern="0">
                  <a:solidFill>
                    <a:schemeClr val="bg1"/>
                  </a:solidFill>
                </a:rPr>
                <a:t>Tijdige </a:t>
              </a:r>
              <a:r>
                <a:rPr lang="nl-NL" sz="1000" b="1" i="1" kern="0" err="1">
                  <a:solidFill>
                    <a:schemeClr val="bg1"/>
                  </a:solidFill>
                </a:rPr>
                <a:t>infasering</a:t>
              </a:r>
              <a:r>
                <a:rPr lang="nl-NL" sz="1000" b="1" i="1" kern="0">
                  <a:solidFill>
                    <a:schemeClr val="bg1"/>
                  </a:solidFill>
                </a:rPr>
                <a:t> zero-emissie (ZE) bestel- en vrachtauto’s en andere oplossingen voor zero emissie stadslogistiek (ZES)</a:t>
              </a:r>
            </a:p>
            <a:p>
              <a:pPr marL="0" indent="0">
                <a:buNone/>
              </a:pPr>
              <a:endParaRPr lang="nl-NL" sz="600" b="1" i="1" kern="0">
                <a:solidFill>
                  <a:schemeClr val="bg1"/>
                </a:solidFill>
              </a:endParaRPr>
            </a:p>
            <a:p>
              <a:pPr marL="171450" indent="-171450">
                <a:buFont typeface="Arial" panose="020B0604020202020204" pitchFamily="34" charset="0"/>
                <a:buChar char="•"/>
              </a:pPr>
              <a:r>
                <a:rPr lang="nl-NL" sz="1000" kern="0">
                  <a:solidFill>
                    <a:schemeClr val="bg1"/>
                  </a:solidFill>
                </a:rPr>
                <a:t>Elektrische bestelauto’s zijn ruim beschikbaar, ook emissievrije trucks treden nu toe tot de vloot.</a:t>
              </a:r>
            </a:p>
            <a:p>
              <a:pPr marL="171450" indent="-171450">
                <a:buFont typeface="Arial" panose="020B0604020202020204" pitchFamily="34" charset="0"/>
                <a:buChar char="•"/>
              </a:pPr>
              <a:r>
                <a:rPr lang="nl-NL" sz="1000" kern="0">
                  <a:solidFill>
                    <a:schemeClr val="bg1"/>
                  </a:solidFill>
                </a:rPr>
                <a:t>De instroom van emissievrije voertuigen zo veel mogelijk aanjagen.</a:t>
              </a:r>
            </a:p>
            <a:p>
              <a:pPr marL="171450" indent="-171450">
                <a:buFont typeface="Arial" panose="020B0604020202020204" pitchFamily="34" charset="0"/>
                <a:buChar char="•"/>
              </a:pPr>
              <a:r>
                <a:rPr lang="nl-NL" sz="1000" kern="0">
                  <a:solidFill>
                    <a:schemeClr val="bg1"/>
                  </a:solidFill>
                </a:rPr>
                <a:t>Doel: ondernemers ondersteunen in hun transitie naar schone stadslogistiek door middel van elektrische bestel- en vrachtauto’s en andere oplossingsrichtingen, om zo te zorgen dat ondernemers op tijd kunnen voldoen aan de eisen van de ZE zone</a:t>
              </a:r>
            </a:p>
          </p:txBody>
        </p:sp>
        <p:pic>
          <p:nvPicPr>
            <p:cNvPr id="15" name="Graphic 14" descr="Vrachtwagen met effen opvulling">
              <a:extLst>
                <a:ext uri="{FF2B5EF4-FFF2-40B4-BE49-F238E27FC236}">
                  <a16:creationId xmlns:a16="http://schemas.microsoft.com/office/drawing/2014/main" id="{F6D6BB48-7EB1-10B3-B9FB-2D6786950C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4383" y="1406069"/>
              <a:ext cx="715982" cy="715982"/>
            </a:xfrm>
            <a:prstGeom prst="rect">
              <a:avLst/>
            </a:prstGeom>
          </p:spPr>
        </p:pic>
      </p:grpSp>
      <p:grpSp>
        <p:nvGrpSpPr>
          <p:cNvPr id="49" name="Groep 48">
            <a:extLst>
              <a:ext uri="{FF2B5EF4-FFF2-40B4-BE49-F238E27FC236}">
                <a16:creationId xmlns:a16="http://schemas.microsoft.com/office/drawing/2014/main" id="{E77A240D-F09E-0A56-6E8B-373C27512B3C}"/>
              </a:ext>
            </a:extLst>
          </p:cNvPr>
          <p:cNvGrpSpPr/>
          <p:nvPr/>
        </p:nvGrpSpPr>
        <p:grpSpPr>
          <a:xfrm>
            <a:off x="352169" y="5546788"/>
            <a:ext cx="11482396" cy="989012"/>
            <a:chOff x="352169" y="5587379"/>
            <a:chExt cx="11482396" cy="989012"/>
          </a:xfrm>
        </p:grpSpPr>
        <p:sp>
          <p:nvSpPr>
            <p:cNvPr id="36" name="Rechthoek 35">
              <a:extLst>
                <a:ext uri="{FF2B5EF4-FFF2-40B4-BE49-F238E27FC236}">
                  <a16:creationId xmlns:a16="http://schemas.microsoft.com/office/drawing/2014/main" id="{9E009CE5-E658-EEC7-76A1-C65B151C940B}"/>
                </a:ext>
              </a:extLst>
            </p:cNvPr>
            <p:cNvSpPr/>
            <p:nvPr/>
          </p:nvSpPr>
          <p:spPr bwMode="auto">
            <a:xfrm>
              <a:off x="352169" y="5587379"/>
              <a:ext cx="11482396" cy="98901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sp>
          <p:nvSpPr>
            <p:cNvPr id="37" name="Tekstvak 36">
              <a:extLst>
                <a:ext uri="{FF2B5EF4-FFF2-40B4-BE49-F238E27FC236}">
                  <a16:creationId xmlns:a16="http://schemas.microsoft.com/office/drawing/2014/main" id="{93EED89A-2B10-6CCF-7A48-191262CB9468}"/>
                </a:ext>
              </a:extLst>
            </p:cNvPr>
            <p:cNvSpPr txBox="1"/>
            <p:nvPr/>
          </p:nvSpPr>
          <p:spPr>
            <a:xfrm>
              <a:off x="1572577" y="5650998"/>
              <a:ext cx="9917167" cy="861774"/>
            </a:xfrm>
            <a:prstGeom prst="rect">
              <a:avLst/>
            </a:prstGeom>
            <a:noFill/>
          </p:spPr>
          <p:txBody>
            <a:bodyPr wrap="square">
              <a:spAutoFit/>
            </a:bodyPr>
            <a:lstStyle/>
            <a:p>
              <a:pPr marL="0" indent="0">
                <a:buNone/>
              </a:pPr>
              <a:r>
                <a:rPr lang="nl-NL" sz="1000" b="1" i="1" kern="0"/>
                <a:t>Voldoende ruimte in de stad voor nieuwe concepten</a:t>
              </a:r>
            </a:p>
            <a:p>
              <a:pPr marL="171450" indent="-171450">
                <a:buFont typeface="Arial" panose="020B0604020202020204" pitchFamily="34" charset="0"/>
                <a:buChar char="•"/>
              </a:pPr>
              <a:r>
                <a:rPr lang="nl-NL" sz="1000" kern="0"/>
                <a:t>Ontwikkelingen om de stadslogistiek schoner en slimmer te maken kosten ruimte, in binnensteden en op bedrijventerreinen.</a:t>
              </a:r>
            </a:p>
            <a:p>
              <a:pPr marL="171450" indent="-171450">
                <a:buFont typeface="Arial" panose="020B0604020202020204" pitchFamily="34" charset="0"/>
                <a:buChar char="•"/>
              </a:pPr>
              <a:r>
                <a:rPr lang="nl-NL" sz="1000" kern="0"/>
                <a:t>Het gaat hierbij om stadslogistieke hubs voor bundeling, maar ook om laadinfrastructuur, laad- en losplaatsen en locaties voor multimodale overslag.</a:t>
              </a:r>
            </a:p>
            <a:p>
              <a:pPr marL="171450" indent="-171450">
                <a:buFont typeface="Arial" panose="020B0604020202020204" pitchFamily="34" charset="0"/>
                <a:buChar char="•"/>
              </a:pPr>
              <a:r>
                <a:rPr lang="nl-NL" sz="1000" kern="0"/>
                <a:t>Tegelijkertijd zorgt de toenemende vraag vanuit (binnen)steden er ook voor dat de ‘traditionele’ logistiek meer ruimte vraagt</a:t>
              </a:r>
            </a:p>
            <a:p>
              <a:pPr marL="171450" indent="-171450">
                <a:buFont typeface="Arial" panose="020B0604020202020204" pitchFamily="34" charset="0"/>
                <a:buChar char="•"/>
              </a:pPr>
              <a:r>
                <a:rPr lang="nl-NL" sz="1000" kern="0"/>
                <a:t>Doel: voldoende ruimte beschikbaar hebben voor innovatieve concepten, zodat schone en efficiënte logistiek zich verder kan ontwikkelen</a:t>
              </a:r>
            </a:p>
          </p:txBody>
        </p:sp>
        <p:pic>
          <p:nvPicPr>
            <p:cNvPr id="38" name="Graphic 37" descr="Passer met effen opvulling">
              <a:extLst>
                <a:ext uri="{FF2B5EF4-FFF2-40B4-BE49-F238E27FC236}">
                  <a16:creationId xmlns:a16="http://schemas.microsoft.com/office/drawing/2014/main" id="{321D175A-42B6-B000-73F7-3FFEB71516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04383" y="5723894"/>
              <a:ext cx="715982" cy="715982"/>
            </a:xfrm>
            <a:prstGeom prst="rect">
              <a:avLst/>
            </a:prstGeom>
          </p:spPr>
        </p:pic>
      </p:grpSp>
      <p:grpSp>
        <p:nvGrpSpPr>
          <p:cNvPr id="46" name="Groep 45">
            <a:extLst>
              <a:ext uri="{FF2B5EF4-FFF2-40B4-BE49-F238E27FC236}">
                <a16:creationId xmlns:a16="http://schemas.microsoft.com/office/drawing/2014/main" id="{0BE4E00E-48AE-585B-D614-E04CD8694673}"/>
              </a:ext>
            </a:extLst>
          </p:cNvPr>
          <p:cNvGrpSpPr/>
          <p:nvPr/>
        </p:nvGrpSpPr>
        <p:grpSpPr>
          <a:xfrm>
            <a:off x="352169" y="2371297"/>
            <a:ext cx="11482396" cy="989012"/>
            <a:chOff x="352169" y="2349010"/>
            <a:chExt cx="11482396" cy="989012"/>
          </a:xfrm>
        </p:grpSpPr>
        <p:sp>
          <p:nvSpPr>
            <p:cNvPr id="16" name="Rechthoek 15">
              <a:extLst>
                <a:ext uri="{FF2B5EF4-FFF2-40B4-BE49-F238E27FC236}">
                  <a16:creationId xmlns:a16="http://schemas.microsoft.com/office/drawing/2014/main" id="{D5974382-223E-FF6C-288D-9DC218A03429}"/>
                </a:ext>
              </a:extLst>
            </p:cNvPr>
            <p:cNvSpPr/>
            <p:nvPr/>
          </p:nvSpPr>
          <p:spPr bwMode="auto">
            <a:xfrm>
              <a:off x="352169" y="2349010"/>
              <a:ext cx="11482396" cy="989012"/>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pic>
          <p:nvPicPr>
            <p:cNvPr id="39" name="Graphic 38" descr="Batterij die wordt opgeladen met effen opvulling">
              <a:extLst>
                <a:ext uri="{FF2B5EF4-FFF2-40B4-BE49-F238E27FC236}">
                  <a16:creationId xmlns:a16="http://schemas.microsoft.com/office/drawing/2014/main" id="{4FE7DE77-F874-387F-8959-303E8443BA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04383" y="2485524"/>
              <a:ext cx="715982" cy="715982"/>
            </a:xfrm>
            <a:prstGeom prst="rect">
              <a:avLst/>
            </a:prstGeom>
          </p:spPr>
        </p:pic>
        <p:sp>
          <p:nvSpPr>
            <p:cNvPr id="42" name="Tekstvak 41">
              <a:extLst>
                <a:ext uri="{FF2B5EF4-FFF2-40B4-BE49-F238E27FC236}">
                  <a16:creationId xmlns:a16="http://schemas.microsoft.com/office/drawing/2014/main" id="{91CFB9E4-D982-F48C-02D1-FD594DE3F7CF}"/>
                </a:ext>
              </a:extLst>
            </p:cNvPr>
            <p:cNvSpPr txBox="1"/>
            <p:nvPr/>
          </p:nvSpPr>
          <p:spPr>
            <a:xfrm>
              <a:off x="1572577" y="2369950"/>
              <a:ext cx="9917167" cy="954107"/>
            </a:xfrm>
            <a:prstGeom prst="rect">
              <a:avLst/>
            </a:prstGeom>
            <a:noFill/>
          </p:spPr>
          <p:txBody>
            <a:bodyPr wrap="square">
              <a:spAutoFit/>
            </a:bodyPr>
            <a:lstStyle/>
            <a:p>
              <a:pPr marL="0" indent="0">
                <a:buNone/>
              </a:pPr>
              <a:r>
                <a:rPr lang="nl-NL" sz="1000" b="1" i="1" kern="0">
                  <a:solidFill>
                    <a:schemeClr val="bg1"/>
                  </a:solidFill>
                </a:rPr>
                <a:t>Beschikbaarheid laadinfrastructuur</a:t>
              </a:r>
            </a:p>
            <a:p>
              <a:pPr marL="0" indent="0">
                <a:buNone/>
              </a:pPr>
              <a:endParaRPr lang="nl-NL" sz="600" b="1" i="1" kern="0">
                <a:solidFill>
                  <a:schemeClr val="bg1"/>
                </a:solidFill>
              </a:endParaRPr>
            </a:p>
            <a:p>
              <a:pPr marL="171450" indent="-171450">
                <a:buFont typeface="Arial" panose="020B0604020202020204" pitchFamily="34" charset="0"/>
                <a:buChar char="•"/>
              </a:pPr>
              <a:r>
                <a:rPr lang="nl-NL" sz="1000" kern="0">
                  <a:solidFill>
                    <a:schemeClr val="bg1"/>
                  </a:solidFill>
                </a:rPr>
                <a:t>Om zero emissie stadslogistiek mogelijk te maken is voldoende laadinfrastructuur nodig in de regio.</a:t>
              </a:r>
            </a:p>
            <a:p>
              <a:pPr marL="171450" indent="-171450">
                <a:buFont typeface="Arial" panose="020B0604020202020204" pitchFamily="34" charset="0"/>
                <a:buChar char="•"/>
              </a:pPr>
              <a:r>
                <a:rPr lang="nl-NL" sz="1000" kern="0">
                  <a:solidFill>
                    <a:schemeClr val="bg1"/>
                  </a:solidFill>
                </a:rPr>
                <a:t>Laadvraag landt vooral op depots/bedrijventerreinen, langs de snelweg, maar voor bestelvoertuigen ook in de woonwijken.</a:t>
              </a:r>
            </a:p>
            <a:p>
              <a:pPr marL="171450" indent="-171450">
                <a:buFont typeface="Arial" panose="020B0604020202020204" pitchFamily="34" charset="0"/>
                <a:buChar char="•"/>
              </a:pPr>
              <a:r>
                <a:rPr lang="nl-NL" sz="1000" kern="0">
                  <a:solidFill>
                    <a:schemeClr val="bg1"/>
                  </a:solidFill>
                </a:rPr>
                <a:t>Daarnaast is er behoefte aan </a:t>
              </a:r>
              <a:r>
                <a:rPr lang="nl-NL" sz="1000" kern="0" err="1">
                  <a:solidFill>
                    <a:schemeClr val="bg1"/>
                  </a:solidFill>
                </a:rPr>
                <a:t>snellaadinfrastructuur</a:t>
              </a:r>
              <a:r>
                <a:rPr lang="nl-NL" sz="1000" kern="0">
                  <a:solidFill>
                    <a:schemeClr val="bg1"/>
                  </a:solidFill>
                </a:rPr>
                <a:t> langs hoofdwegen en bij de afleverlocaties (binnensteden).</a:t>
              </a:r>
            </a:p>
            <a:p>
              <a:pPr marL="171450" indent="-171450">
                <a:buFont typeface="Arial" panose="020B0604020202020204" pitchFamily="34" charset="0"/>
                <a:buChar char="•"/>
              </a:pPr>
              <a:r>
                <a:rPr lang="nl-NL" sz="1000" kern="0">
                  <a:solidFill>
                    <a:schemeClr val="bg1"/>
                  </a:solidFill>
                </a:rPr>
                <a:t>Doel: voldoende laadinfrastructuur beschikbaar, laadinfrastructuur mag geen belemmering zijn voor de transitie naar ZES.</a:t>
              </a:r>
            </a:p>
          </p:txBody>
        </p:sp>
      </p:grpSp>
      <p:grpSp>
        <p:nvGrpSpPr>
          <p:cNvPr id="47" name="Groep 46">
            <a:extLst>
              <a:ext uri="{FF2B5EF4-FFF2-40B4-BE49-F238E27FC236}">
                <a16:creationId xmlns:a16="http://schemas.microsoft.com/office/drawing/2014/main" id="{691ED3CC-E2ED-7AD4-2D8A-1086A3CB7159}"/>
              </a:ext>
            </a:extLst>
          </p:cNvPr>
          <p:cNvGrpSpPr/>
          <p:nvPr/>
        </p:nvGrpSpPr>
        <p:grpSpPr>
          <a:xfrm>
            <a:off x="352169" y="3429794"/>
            <a:ext cx="11482396" cy="989012"/>
            <a:chOff x="352169" y="3428466"/>
            <a:chExt cx="11482396" cy="989012"/>
          </a:xfrm>
        </p:grpSpPr>
        <p:sp>
          <p:nvSpPr>
            <p:cNvPr id="17" name="Rechthoek 16">
              <a:extLst>
                <a:ext uri="{FF2B5EF4-FFF2-40B4-BE49-F238E27FC236}">
                  <a16:creationId xmlns:a16="http://schemas.microsoft.com/office/drawing/2014/main" id="{ABEF5A1C-6914-D8A0-3872-B7620FC63E45}"/>
                </a:ext>
              </a:extLst>
            </p:cNvPr>
            <p:cNvSpPr/>
            <p:nvPr/>
          </p:nvSpPr>
          <p:spPr bwMode="auto">
            <a:xfrm>
              <a:off x="352169" y="3428466"/>
              <a:ext cx="11482396" cy="989012"/>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pic>
          <p:nvPicPr>
            <p:cNvPr id="40" name="Graphic 39" descr="Prioriteiten met effen opvulling">
              <a:extLst>
                <a:ext uri="{FF2B5EF4-FFF2-40B4-BE49-F238E27FC236}">
                  <a16:creationId xmlns:a16="http://schemas.microsoft.com/office/drawing/2014/main" id="{067F4EB6-421F-0E9A-EFEA-04B695F9B6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04383" y="3564981"/>
              <a:ext cx="715982" cy="715982"/>
            </a:xfrm>
            <a:prstGeom prst="rect">
              <a:avLst/>
            </a:prstGeom>
          </p:spPr>
        </p:pic>
        <p:sp>
          <p:nvSpPr>
            <p:cNvPr id="43" name="Tekstvak 42">
              <a:extLst>
                <a:ext uri="{FF2B5EF4-FFF2-40B4-BE49-F238E27FC236}">
                  <a16:creationId xmlns:a16="http://schemas.microsoft.com/office/drawing/2014/main" id="{2C1E84E3-094C-3FB0-6FF7-1296509FF1D2}"/>
                </a:ext>
              </a:extLst>
            </p:cNvPr>
            <p:cNvSpPr txBox="1"/>
            <p:nvPr/>
          </p:nvSpPr>
          <p:spPr>
            <a:xfrm>
              <a:off x="1581020" y="3522862"/>
              <a:ext cx="9917167" cy="800219"/>
            </a:xfrm>
            <a:prstGeom prst="rect">
              <a:avLst/>
            </a:prstGeom>
            <a:noFill/>
          </p:spPr>
          <p:txBody>
            <a:bodyPr wrap="square">
              <a:spAutoFit/>
            </a:bodyPr>
            <a:lstStyle/>
            <a:p>
              <a:pPr marL="0" indent="0">
                <a:buNone/>
              </a:pPr>
              <a:r>
                <a:rPr lang="nl-NL" sz="1000" b="1" i="1" kern="0">
                  <a:solidFill>
                    <a:schemeClr val="bg1"/>
                  </a:solidFill>
                </a:rPr>
                <a:t>Slimme logistiek: nieuwe concepten voor bundeling en ritreductie</a:t>
              </a:r>
            </a:p>
            <a:p>
              <a:pPr marL="0" indent="0">
                <a:buNone/>
              </a:pPr>
              <a:endParaRPr lang="nl-NL" sz="600" b="1" i="1" kern="0">
                <a:solidFill>
                  <a:schemeClr val="bg1"/>
                </a:solidFill>
              </a:endParaRPr>
            </a:p>
            <a:p>
              <a:pPr marL="171450" indent="-171450">
                <a:buFont typeface="Arial" panose="020B0604020202020204" pitchFamily="34" charset="0"/>
                <a:buChar char="•"/>
              </a:pPr>
              <a:r>
                <a:rPr lang="nl-NL" sz="1000" kern="0">
                  <a:solidFill>
                    <a:schemeClr val="bg1"/>
                  </a:solidFill>
                </a:rPr>
                <a:t>1-op-1 vervanging is niet altijd het beste alternatief, er zijn volop kansen voor slimme logistieke concepten.</a:t>
              </a:r>
            </a:p>
            <a:p>
              <a:pPr marL="171450" indent="-171450">
                <a:buFont typeface="Arial" panose="020B0604020202020204" pitchFamily="34" charset="0"/>
                <a:buChar char="•"/>
              </a:pPr>
              <a:r>
                <a:rPr lang="nl-NL" sz="1000" kern="0">
                  <a:solidFill>
                    <a:schemeClr val="bg1"/>
                  </a:solidFill>
                </a:rPr>
                <a:t>Bijvoorbeeld: uitbesteding van eigen vervoer, City Hubs, bouwhubs, deelauto’s, cargobikes, lichte elektrische vrachtvoertuigen (</a:t>
              </a:r>
              <a:r>
                <a:rPr lang="nl-NL" sz="1000" kern="0" err="1">
                  <a:solidFill>
                    <a:schemeClr val="bg1"/>
                  </a:solidFill>
                </a:rPr>
                <a:t>LEVVs</a:t>
              </a:r>
              <a:r>
                <a:rPr lang="nl-NL" sz="1000" kern="0">
                  <a:solidFill>
                    <a:schemeClr val="bg1"/>
                  </a:solidFill>
                </a:rPr>
                <a:t>) en inzet digitale platforms.</a:t>
              </a:r>
            </a:p>
            <a:p>
              <a:pPr marL="171450" indent="-171450">
                <a:buFont typeface="Arial" panose="020B0604020202020204" pitchFamily="34" charset="0"/>
                <a:buChar char="•"/>
              </a:pPr>
              <a:r>
                <a:rPr lang="nl-NL" sz="1000" kern="0">
                  <a:solidFill>
                    <a:schemeClr val="bg1"/>
                  </a:solidFill>
                </a:rPr>
                <a:t>Doel: bestaande initiatieven opschalen, nieuwe initiatieven aanjagen.</a:t>
              </a:r>
            </a:p>
          </p:txBody>
        </p:sp>
      </p:grpSp>
      <p:grpSp>
        <p:nvGrpSpPr>
          <p:cNvPr id="48" name="Groep 47">
            <a:extLst>
              <a:ext uri="{FF2B5EF4-FFF2-40B4-BE49-F238E27FC236}">
                <a16:creationId xmlns:a16="http://schemas.microsoft.com/office/drawing/2014/main" id="{776A2370-D8AA-6367-20F3-88E91DF53DD4}"/>
              </a:ext>
            </a:extLst>
          </p:cNvPr>
          <p:cNvGrpSpPr/>
          <p:nvPr/>
        </p:nvGrpSpPr>
        <p:grpSpPr>
          <a:xfrm>
            <a:off x="352169" y="4488291"/>
            <a:ext cx="11482396" cy="989012"/>
            <a:chOff x="352169" y="4507922"/>
            <a:chExt cx="11482396" cy="989012"/>
          </a:xfrm>
        </p:grpSpPr>
        <p:sp>
          <p:nvSpPr>
            <p:cNvPr id="18" name="Rechthoek 17">
              <a:extLst>
                <a:ext uri="{FF2B5EF4-FFF2-40B4-BE49-F238E27FC236}">
                  <a16:creationId xmlns:a16="http://schemas.microsoft.com/office/drawing/2014/main" id="{91D1F11C-C03A-3D58-0E9F-AF50F104276E}"/>
                </a:ext>
              </a:extLst>
            </p:cNvPr>
            <p:cNvSpPr/>
            <p:nvPr/>
          </p:nvSpPr>
          <p:spPr bwMode="auto">
            <a:xfrm>
              <a:off x="352169" y="4507922"/>
              <a:ext cx="11482396" cy="989012"/>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3600" tIns="46800" rIns="936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800" b="0" i="0" u="none" strike="noStrike" cap="none" normalizeH="0" baseline="0">
                <a:ln>
                  <a:noFill/>
                </a:ln>
                <a:solidFill>
                  <a:schemeClr val="tx1"/>
                </a:solidFill>
                <a:effectLst/>
                <a:latin typeface="Arial" charset="0"/>
              </a:endParaRPr>
            </a:p>
          </p:txBody>
        </p:sp>
        <p:pic>
          <p:nvPicPr>
            <p:cNvPr id="41" name="Graphic 40" descr="Chatten met effen opvulling">
              <a:extLst>
                <a:ext uri="{FF2B5EF4-FFF2-40B4-BE49-F238E27FC236}">
                  <a16:creationId xmlns:a16="http://schemas.microsoft.com/office/drawing/2014/main" id="{20797FD0-3E1A-D414-6873-8A427EDBE1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04383" y="4644437"/>
              <a:ext cx="715982" cy="715982"/>
            </a:xfrm>
            <a:prstGeom prst="rect">
              <a:avLst/>
            </a:prstGeom>
          </p:spPr>
        </p:pic>
        <p:sp>
          <p:nvSpPr>
            <p:cNvPr id="44" name="Tekstvak 43">
              <a:extLst>
                <a:ext uri="{FF2B5EF4-FFF2-40B4-BE49-F238E27FC236}">
                  <a16:creationId xmlns:a16="http://schemas.microsoft.com/office/drawing/2014/main" id="{278BF254-E1EE-AFEE-179C-C0E58BC1163F}"/>
                </a:ext>
              </a:extLst>
            </p:cNvPr>
            <p:cNvSpPr txBox="1"/>
            <p:nvPr/>
          </p:nvSpPr>
          <p:spPr>
            <a:xfrm>
              <a:off x="1581020" y="4525374"/>
              <a:ext cx="9917167" cy="954107"/>
            </a:xfrm>
            <a:prstGeom prst="rect">
              <a:avLst/>
            </a:prstGeom>
            <a:noFill/>
          </p:spPr>
          <p:txBody>
            <a:bodyPr wrap="square">
              <a:spAutoFit/>
            </a:bodyPr>
            <a:lstStyle/>
            <a:p>
              <a:pPr marL="0" indent="0">
                <a:buNone/>
              </a:pPr>
              <a:r>
                <a:rPr lang="nl-NL" sz="1000" b="1" i="1" kern="0"/>
                <a:t>Netwerk &amp; communicatie: delen van kennis, ervaring, innovatieve concepten</a:t>
              </a:r>
            </a:p>
            <a:p>
              <a:pPr marL="0" indent="0">
                <a:buNone/>
              </a:pPr>
              <a:endParaRPr lang="nl-NL" sz="600" b="1" i="1" kern="0"/>
            </a:p>
            <a:p>
              <a:pPr marL="171450" indent="-171450">
                <a:buFont typeface="Arial" panose="020B0604020202020204" pitchFamily="34" charset="0"/>
                <a:buChar char="•"/>
              </a:pPr>
              <a:r>
                <a:rPr lang="nl-NL" sz="1000" kern="0"/>
                <a:t>Het is belangrijk om de kennis over omgaan met de zero emissie zones te vergroten onder (MKB) bedrijven en zelfstandigen uit de regio.</a:t>
              </a:r>
            </a:p>
            <a:p>
              <a:pPr marL="171450" indent="-171450">
                <a:buFont typeface="Arial" panose="020B0604020202020204" pitchFamily="34" charset="0"/>
                <a:buChar char="•"/>
              </a:pPr>
              <a:r>
                <a:rPr lang="nl-NL" sz="1000" kern="0"/>
                <a:t>Delen kennis, ervaringen en best </a:t>
              </a:r>
              <a:r>
                <a:rPr lang="nl-NL" sz="1000" kern="0" err="1"/>
                <a:t>practices</a:t>
              </a:r>
              <a:r>
                <a:rPr lang="nl-NL" sz="1000" kern="0"/>
                <a:t>, landelijke en regionale middelen ontsluiten naar MKB.</a:t>
              </a:r>
            </a:p>
            <a:p>
              <a:pPr marL="171450" indent="-171450">
                <a:buFont typeface="Arial" panose="020B0604020202020204" pitchFamily="34" charset="0"/>
                <a:buChar char="•"/>
              </a:pPr>
              <a:r>
                <a:rPr lang="nl-NL" sz="1000" kern="0"/>
                <a:t>Daarnaast kunnen met het netwerk van lokale partners afspraken worden gemaakt over de versnelling naar slimme en schone stadslogistiek</a:t>
              </a:r>
            </a:p>
            <a:p>
              <a:pPr marL="171450" indent="-171450">
                <a:buFont typeface="Arial" panose="020B0604020202020204" pitchFamily="34" charset="0"/>
                <a:buChar char="•"/>
              </a:pPr>
              <a:r>
                <a:rPr lang="nl-NL" sz="1000" kern="0"/>
                <a:t>Doel: via benutting en uitbouwen van bestaande netwerken zoveel mogelijk ondernemers uit de regio bereiken en betrekken</a:t>
              </a:r>
            </a:p>
          </p:txBody>
        </p:sp>
      </p:grpSp>
    </p:spTree>
    <p:extLst>
      <p:ext uri="{BB962C8B-B14F-4D97-AF65-F5344CB8AC3E}">
        <p14:creationId xmlns:p14="http://schemas.microsoft.com/office/powerpoint/2010/main" val="6041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a:extLst>
              <a:ext uri="{FF2B5EF4-FFF2-40B4-BE49-F238E27FC236}">
                <a16:creationId xmlns:a16="http://schemas.microsoft.com/office/drawing/2014/main" id="{3D84379B-4304-C466-8B53-ADF522ED4CC4}"/>
              </a:ext>
            </a:extLst>
          </p:cNvPr>
          <p:cNvSpPr txBox="1">
            <a:spLocks noChangeArrowheads="1"/>
          </p:cNvSpPr>
          <p:nvPr/>
        </p:nvSpPr>
        <p:spPr bwMode="auto">
          <a:xfrm>
            <a:off x="9796695" y="1646162"/>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4AA9AC4-D221-1E8B-D641-76C8E695BD76}"/>
              </a:ext>
            </a:extLst>
          </p:cNvPr>
          <p:cNvSpPr>
            <a:spLocks noGrp="1"/>
          </p:cNvSpPr>
          <p:nvPr>
            <p:ph type="title"/>
          </p:nvPr>
        </p:nvSpPr>
        <p:spPr>
          <a:xfrm>
            <a:off x="-4234" y="233363"/>
            <a:ext cx="12216347" cy="989012"/>
          </a:xfrm>
          <a:noFill/>
        </p:spPr>
        <p:txBody>
          <a:bodyPr/>
          <a:lstStyle/>
          <a:p>
            <a:r>
              <a:rPr lang="nl-NL" sz="2400"/>
              <a:t>1	Privileges</a:t>
            </a:r>
          </a:p>
        </p:txBody>
      </p:sp>
      <p:sp>
        <p:nvSpPr>
          <p:cNvPr id="4" name="Rectangle 3">
            <a:extLst>
              <a:ext uri="{FF2B5EF4-FFF2-40B4-BE49-F238E27FC236}">
                <a16:creationId xmlns:a16="http://schemas.microsoft.com/office/drawing/2014/main" id="{38436A06-3974-D3D4-D27A-1F6849CC8D9A}"/>
              </a:ext>
            </a:extLst>
          </p:cNvPr>
          <p:cNvSpPr>
            <a:spLocks noGrp="1" noChangeArrowheads="1"/>
          </p:cNvSpPr>
          <p:nvPr>
            <p:ph idx="1"/>
          </p:nvPr>
        </p:nvSpPr>
        <p:spPr>
          <a:xfrm>
            <a:off x="5611009" y="1650478"/>
            <a:ext cx="1917516" cy="2211364"/>
          </a:xfrm>
          <a:solidFill>
            <a:schemeClr val="bg1"/>
          </a:solidFill>
          <a:ln w="19050">
            <a:solidFill>
              <a:srgbClr val="0A3A88"/>
            </a:solidFill>
          </a:ln>
        </p:spPr>
        <p:txBody>
          <a:bodyPr lIns="108000" tIns="0" rIns="108000" bIns="72000"/>
          <a:lstStyle/>
          <a:p>
            <a:pPr marL="0" indent="0">
              <a:spcBef>
                <a:spcPct val="50000"/>
              </a:spcBef>
              <a:buClr>
                <a:schemeClr val="tx1"/>
              </a:buClr>
              <a:buNone/>
            </a:pPr>
            <a:endParaRPr lang="nl-NL" sz="1100">
              <a:ea typeface="Calibri" panose="020F0502020204030204" pitchFamily="34" charset="0"/>
              <a:cs typeface="Times New Roman" panose="02020603050405020304" pitchFamily="18" charset="0"/>
            </a:endParaRPr>
          </a:p>
          <a:p>
            <a:pPr marL="0" indent="0">
              <a:spcBef>
                <a:spcPct val="50000"/>
              </a:spcBef>
              <a:buClr>
                <a:schemeClr val="tx1"/>
              </a:buClr>
              <a:buNone/>
            </a:pPr>
            <a:endParaRPr lang="nl-NL" sz="1050">
              <a:effectLst/>
              <a:ea typeface="Calibri" panose="020F0502020204030204" pitchFamily="34" charset="0"/>
              <a:cs typeface="Times New Roman" panose="02020603050405020304" pitchFamily="18" charset="0"/>
            </a:endParaRPr>
          </a:p>
        </p:txBody>
      </p:sp>
      <p:grpSp>
        <p:nvGrpSpPr>
          <p:cNvPr id="5" name="Groep 4">
            <a:extLst>
              <a:ext uri="{FF2B5EF4-FFF2-40B4-BE49-F238E27FC236}">
                <a16:creationId xmlns:a16="http://schemas.microsoft.com/office/drawing/2014/main" id="{7E03393B-0114-CD8F-E601-C4B9ADAAF2F4}"/>
              </a:ext>
            </a:extLst>
          </p:cNvPr>
          <p:cNvGrpSpPr/>
          <p:nvPr/>
        </p:nvGrpSpPr>
        <p:grpSpPr>
          <a:xfrm>
            <a:off x="480963" y="2643726"/>
            <a:ext cx="4954718" cy="1218116"/>
            <a:chOff x="6385620" y="1352334"/>
            <a:chExt cx="4889196" cy="1218116"/>
          </a:xfrm>
        </p:grpSpPr>
        <p:sp>
          <p:nvSpPr>
            <p:cNvPr id="6" name="Rectangle 3">
              <a:extLst>
                <a:ext uri="{FF2B5EF4-FFF2-40B4-BE49-F238E27FC236}">
                  <a16:creationId xmlns:a16="http://schemas.microsoft.com/office/drawing/2014/main" id="{7F16043B-3D87-8879-FD3D-46E3C83CEACE}"/>
                </a:ext>
              </a:extLst>
            </p:cNvPr>
            <p:cNvSpPr txBox="1">
              <a:spLocks noChangeArrowheads="1"/>
            </p:cNvSpPr>
            <p:nvPr/>
          </p:nvSpPr>
          <p:spPr bwMode="auto">
            <a:xfrm>
              <a:off x="6385620" y="1479133"/>
              <a:ext cx="4889196" cy="1091317"/>
            </a:xfrm>
            <a:prstGeom prst="rect">
              <a:avLst/>
            </a:prstGeom>
            <a:solidFill>
              <a:schemeClr val="bg1"/>
            </a:solidFill>
            <a:ln w="19050">
              <a:solidFill>
                <a:schemeClr val="accent1"/>
              </a:solidFill>
            </a:ln>
            <a:effectLst/>
          </p:spPr>
          <p:txBody>
            <a:bodyPr vert="horz" wrap="square" lIns="252000" tIns="108000" rIns="252000" bIns="108000" numCol="1" anchor="b"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ts val="1700"/>
                </a:lnSpc>
              </a:pPr>
              <a:endParaRPr lang="nl-NL" b="0" i="0">
                <a:solidFill>
                  <a:schemeClr val="accent1"/>
                </a:solidFill>
              </a:endParaRPr>
            </a:p>
            <a:p>
              <a:pPr>
                <a:lnSpc>
                  <a:spcPts val="1700"/>
                </a:lnSpc>
              </a:pPr>
              <a:r>
                <a:rPr lang="nl-NL" b="0" i="0">
                  <a:solidFill>
                    <a:schemeClr val="accent1"/>
                  </a:solidFill>
                </a:rPr>
                <a:t>Stimuleren van schoon en/of slim vervoer door </a:t>
              </a:r>
              <a:r>
                <a:rPr lang="nl-NL" i="0">
                  <a:solidFill>
                    <a:schemeClr val="accent1"/>
                  </a:solidFill>
                </a:rPr>
                <a:t>beperkingen voor schoon en/of slim vervoer verminderen</a:t>
              </a:r>
              <a:r>
                <a:rPr lang="nl-NL" b="0" i="0">
                  <a:solidFill>
                    <a:schemeClr val="accent1"/>
                  </a:solidFill>
                </a:rPr>
                <a:t>, terwijl deze voor conventioneel vervoer behouden blijven of uitgebreid worden.</a:t>
              </a:r>
            </a:p>
          </p:txBody>
        </p:sp>
        <p:sp>
          <p:nvSpPr>
            <p:cNvPr id="7" name="Tekstvak 6">
              <a:extLst>
                <a:ext uri="{FF2B5EF4-FFF2-40B4-BE49-F238E27FC236}">
                  <a16:creationId xmlns:a16="http://schemas.microsoft.com/office/drawing/2014/main" id="{A1D8A567-B8F6-B496-B6A7-5910325D8775}"/>
                </a:ext>
              </a:extLst>
            </p:cNvPr>
            <p:cNvSpPr txBox="1"/>
            <p:nvPr/>
          </p:nvSpPr>
          <p:spPr>
            <a:xfrm>
              <a:off x="6727643" y="1352334"/>
              <a:ext cx="2110688"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Doel</a:t>
              </a:r>
            </a:p>
          </p:txBody>
        </p:sp>
      </p:grpSp>
      <p:grpSp>
        <p:nvGrpSpPr>
          <p:cNvPr id="8" name="Groep 7">
            <a:extLst>
              <a:ext uri="{FF2B5EF4-FFF2-40B4-BE49-F238E27FC236}">
                <a16:creationId xmlns:a16="http://schemas.microsoft.com/office/drawing/2014/main" id="{8AA1A56A-1579-DF70-96B8-FA07730F787A}"/>
              </a:ext>
            </a:extLst>
          </p:cNvPr>
          <p:cNvGrpSpPr/>
          <p:nvPr/>
        </p:nvGrpSpPr>
        <p:grpSpPr>
          <a:xfrm>
            <a:off x="480964" y="1532423"/>
            <a:ext cx="4954718" cy="821700"/>
            <a:chOff x="480964" y="1153576"/>
            <a:chExt cx="4954718" cy="821700"/>
          </a:xfrm>
          <a:solidFill>
            <a:schemeClr val="bg1"/>
          </a:solidFill>
        </p:grpSpPr>
        <p:sp>
          <p:nvSpPr>
            <p:cNvPr id="9" name="Tekstvak 8">
              <a:extLst>
                <a:ext uri="{FF2B5EF4-FFF2-40B4-BE49-F238E27FC236}">
                  <a16:creationId xmlns:a16="http://schemas.microsoft.com/office/drawing/2014/main" id="{B085D9F4-32C8-287D-2EE5-CB3F6FC7D1AE}"/>
                </a:ext>
              </a:extLst>
            </p:cNvPr>
            <p:cNvSpPr txBox="1"/>
            <p:nvPr/>
          </p:nvSpPr>
          <p:spPr>
            <a:xfrm>
              <a:off x="480964" y="1271631"/>
              <a:ext cx="4954718" cy="703645"/>
            </a:xfrm>
            <a:prstGeom prst="rect">
              <a:avLst/>
            </a:prstGeom>
            <a:grpFill/>
            <a:ln w="19050">
              <a:solidFill>
                <a:srgbClr val="0A3A88"/>
              </a:solidFill>
            </a:ln>
          </p:spPr>
          <p:txBody>
            <a:bodyPr wrap="square" lIns="252000" tIns="0" rIns="252000" bIns="72000" rtlCol="0" anchor="ctr">
              <a:spAutoFit/>
            </a:bodyPr>
            <a:lstStyle/>
            <a:p>
              <a:pPr marL="0" indent="0">
                <a:spcBef>
                  <a:spcPct val="50000"/>
                </a:spcBef>
                <a:buClr>
                  <a:schemeClr val="tx1"/>
                </a:buClr>
                <a:buNone/>
              </a:pPr>
              <a:endParaRPr lang="nl-NL" sz="1100" b="1" i="1">
                <a:solidFill>
                  <a:schemeClr val="accent1"/>
                </a:solidFill>
                <a:effectLst/>
                <a:ea typeface="Calibri" panose="020F0502020204030204" pitchFamily="34" charset="0"/>
                <a:cs typeface="Times New Roman" panose="02020603050405020304" pitchFamily="18" charset="0"/>
              </a:endParaRPr>
            </a:p>
            <a:p>
              <a:pPr marL="0" indent="0">
                <a:spcBef>
                  <a:spcPct val="50000"/>
                </a:spcBef>
                <a:buClr>
                  <a:schemeClr val="tx1"/>
                </a:buClr>
                <a:buNone/>
              </a:pPr>
              <a:r>
                <a:rPr lang="nl-NL" sz="1200" b="1">
                  <a:solidFill>
                    <a:schemeClr val="accent1"/>
                  </a:solidFill>
                  <a:effectLst/>
                  <a:ea typeface="Calibri" panose="020F0502020204030204" pitchFamily="34" charset="0"/>
                  <a:cs typeface="Times New Roman" panose="02020603050405020304" pitchFamily="18" charset="0"/>
                </a:rPr>
                <a:t>Voordelen (privileges) bieden op bestaande regelgeving voor schone en/of slimme bevoorrading</a:t>
              </a:r>
              <a:endParaRPr lang="nl-NL" sz="1200" b="1">
                <a:solidFill>
                  <a:schemeClr val="accent1"/>
                </a:solidFill>
                <a:ea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59A8CF56-9487-B9A6-3EFC-DFEA5DCCC812}"/>
                </a:ext>
              </a:extLst>
            </p:cNvPr>
            <p:cNvSpPr txBox="1"/>
            <p:nvPr/>
          </p:nvSpPr>
          <p:spPr>
            <a:xfrm>
              <a:off x="827570" y="1153576"/>
              <a:ext cx="2138973" cy="276999"/>
            </a:xfrm>
            <a:prstGeom prst="rect">
              <a:avLst/>
            </a:prstGeom>
            <a:grp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a:solidFill>
                    <a:schemeClr val="accent1"/>
                  </a:solidFill>
                </a:rPr>
                <a:t>Maatregel</a:t>
              </a:r>
            </a:p>
          </p:txBody>
        </p:sp>
      </p:grpSp>
      <p:sp>
        <p:nvSpPr>
          <p:cNvPr id="11" name="Tekstvak 10">
            <a:extLst>
              <a:ext uri="{FF2B5EF4-FFF2-40B4-BE49-F238E27FC236}">
                <a16:creationId xmlns:a16="http://schemas.microsoft.com/office/drawing/2014/main" id="{CD2E535F-9FB4-6BFC-6BEA-DFFAA034D56E}"/>
              </a:ext>
            </a:extLst>
          </p:cNvPr>
          <p:cNvSpPr txBox="1"/>
          <p:nvPr/>
        </p:nvSpPr>
        <p:spPr>
          <a:xfrm>
            <a:off x="5895043"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Type maatregel</a:t>
            </a:r>
          </a:p>
        </p:txBody>
      </p:sp>
      <p:sp>
        <p:nvSpPr>
          <p:cNvPr id="13" name="Tekstvak 12">
            <a:extLst>
              <a:ext uri="{FF2B5EF4-FFF2-40B4-BE49-F238E27FC236}">
                <a16:creationId xmlns:a16="http://schemas.microsoft.com/office/drawing/2014/main" id="{8D093259-3DD0-3236-B3DF-5E11A129560D}"/>
              </a:ext>
            </a:extLst>
          </p:cNvPr>
          <p:cNvSpPr txBox="1"/>
          <p:nvPr/>
        </p:nvSpPr>
        <p:spPr>
          <a:xfrm rot="16200000">
            <a:off x="4733602" y="5509944"/>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14" name="Groep 13">
            <a:extLst>
              <a:ext uri="{FF2B5EF4-FFF2-40B4-BE49-F238E27FC236}">
                <a16:creationId xmlns:a16="http://schemas.microsoft.com/office/drawing/2014/main" id="{A8B8D24A-11EF-2A27-A7D7-AFD51B4BC300}"/>
              </a:ext>
            </a:extLst>
          </p:cNvPr>
          <p:cNvGrpSpPr/>
          <p:nvPr/>
        </p:nvGrpSpPr>
        <p:grpSpPr>
          <a:xfrm>
            <a:off x="471235" y="4154514"/>
            <a:ext cx="4944990" cy="2285927"/>
            <a:chOff x="6385620" y="1352334"/>
            <a:chExt cx="4879596" cy="2285927"/>
          </a:xfrm>
        </p:grpSpPr>
        <p:sp>
          <p:nvSpPr>
            <p:cNvPr id="15" name="Rectangle 3">
              <a:extLst>
                <a:ext uri="{FF2B5EF4-FFF2-40B4-BE49-F238E27FC236}">
                  <a16:creationId xmlns:a16="http://schemas.microsoft.com/office/drawing/2014/main" id="{24497D5C-EBB5-F614-DFD2-B19C6FEE252F}"/>
                </a:ext>
              </a:extLst>
            </p:cNvPr>
            <p:cNvSpPr txBox="1">
              <a:spLocks noChangeArrowheads="1"/>
            </p:cNvSpPr>
            <p:nvPr/>
          </p:nvSpPr>
          <p:spPr bwMode="auto">
            <a:xfrm>
              <a:off x="6385620" y="1479133"/>
              <a:ext cx="4879596" cy="2159128"/>
            </a:xfrm>
            <a:prstGeom prst="rect">
              <a:avLst/>
            </a:prstGeom>
            <a:solidFill>
              <a:srgbClr val="0A3A88"/>
            </a:solidFill>
            <a:ln w="19050">
              <a:solidFill>
                <a:schemeClr val="accent1"/>
              </a:solidFill>
            </a:ln>
            <a:effectLst/>
          </p:spPr>
          <p:txBody>
            <a:bodyPr vert="horz" wrap="square" lIns="252000" tIns="108000" rIns="252000" bIns="108000" numCol="1" anchor="ctr"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endParaRPr lang="nl-NL" b="0" i="0"/>
            </a:p>
            <a:p>
              <a:r>
                <a:rPr lang="nl-NL" b="0" i="0"/>
                <a:t>Het bieden van privileges kan zorgen voor een stimulans voor logistiek dienstverleners om elektrisch (schoon) / gebundeld (slim) te vervoeren. Hiervoor zijn verschillende mogelijkheden voor elektrisch en/of gebundeld vervoer:</a:t>
              </a:r>
            </a:p>
            <a:p>
              <a:pPr marL="171450" indent="-171450">
                <a:buClr>
                  <a:schemeClr val="bg1"/>
                </a:buClr>
                <a:buFont typeface="Arial" panose="020B0604020202020204" pitchFamily="34" charset="0"/>
                <a:buChar char="•"/>
              </a:pPr>
              <a:r>
                <a:rPr lang="nl-NL" b="0" i="0"/>
                <a:t>Oprekken venstertijden (c.q. inperken voor conventioneel vervoer) </a:t>
              </a:r>
            </a:p>
            <a:p>
              <a:pPr marL="171450" indent="-171450">
                <a:buClr>
                  <a:schemeClr val="bg1"/>
                </a:buClr>
                <a:buFont typeface="Arial" panose="020B0604020202020204" pitchFamily="34" charset="0"/>
                <a:buChar char="•"/>
              </a:pPr>
              <a:r>
                <a:rPr lang="nl-NL" b="0" i="0"/>
                <a:t>Aanwijzen laad- en loslocaties </a:t>
              </a:r>
            </a:p>
            <a:p>
              <a:pPr marL="171450" indent="-171450">
                <a:buClr>
                  <a:schemeClr val="bg1"/>
                </a:buClr>
                <a:buFont typeface="Arial" panose="020B0604020202020204" pitchFamily="34" charset="0"/>
                <a:buChar char="•"/>
              </a:pPr>
              <a:r>
                <a:rPr lang="nl-NL" b="0" i="0"/>
                <a:t>Toestaan gebruik busbaan</a:t>
              </a:r>
            </a:p>
            <a:p>
              <a:pPr marL="171450" indent="-171450">
                <a:buClr>
                  <a:schemeClr val="bg1"/>
                </a:buClr>
                <a:buFont typeface="Arial" panose="020B0604020202020204" pitchFamily="34" charset="0"/>
                <a:buChar char="•"/>
              </a:pPr>
              <a:r>
                <a:rPr lang="nl-NL" b="0" i="0"/>
                <a:t>Ruimere parkeertijden</a:t>
              </a:r>
            </a:p>
          </p:txBody>
        </p:sp>
        <p:sp>
          <p:nvSpPr>
            <p:cNvPr id="16" name="Tekstvak 15">
              <a:extLst>
                <a:ext uri="{FF2B5EF4-FFF2-40B4-BE49-F238E27FC236}">
                  <a16:creationId xmlns:a16="http://schemas.microsoft.com/office/drawing/2014/main" id="{5F538B36-0EAD-3E2C-B56B-481BB96ED05F}"/>
                </a:ext>
              </a:extLst>
            </p:cNvPr>
            <p:cNvSpPr txBox="1"/>
            <p:nvPr/>
          </p:nvSpPr>
          <p:spPr>
            <a:xfrm>
              <a:off x="6727642" y="1352334"/>
              <a:ext cx="2110689"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kern="0"/>
                <a:t>Toelichting</a:t>
              </a:r>
              <a:endParaRPr lang="nl-NL" sz="1200" b="1" kern="0"/>
            </a:p>
          </p:txBody>
        </p:sp>
      </p:grpSp>
      <p:pic>
        <p:nvPicPr>
          <p:cNvPr id="129" name="Graphic 128" descr="Kolf met effen opvulling">
            <a:extLst>
              <a:ext uri="{FF2B5EF4-FFF2-40B4-BE49-F238E27FC236}">
                <a16:creationId xmlns:a16="http://schemas.microsoft.com/office/drawing/2014/main" id="{715FD08B-1F1E-42B8-A964-BF465F9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37547" y="1987969"/>
            <a:ext cx="217414" cy="217414"/>
          </a:xfrm>
          <a:prstGeom prst="rect">
            <a:avLst/>
          </a:prstGeom>
        </p:spPr>
      </p:pic>
      <p:pic>
        <p:nvPicPr>
          <p:cNvPr id="18" name="Graphic 17" descr="Schatkist met effen opvulling">
            <a:extLst>
              <a:ext uri="{FF2B5EF4-FFF2-40B4-BE49-F238E27FC236}">
                <a16:creationId xmlns:a16="http://schemas.microsoft.com/office/drawing/2014/main" id="{69DB1579-0481-B0D1-9D59-F9F5D6746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37547" y="2742473"/>
            <a:ext cx="217414" cy="217414"/>
          </a:xfrm>
          <a:prstGeom prst="rect">
            <a:avLst/>
          </a:prstGeom>
        </p:spPr>
      </p:pic>
      <p:pic>
        <p:nvPicPr>
          <p:cNvPr id="19" name="Graphic 18" descr="Vrouwelijke rechter met effen opvulling">
            <a:extLst>
              <a:ext uri="{FF2B5EF4-FFF2-40B4-BE49-F238E27FC236}">
                <a16:creationId xmlns:a16="http://schemas.microsoft.com/office/drawing/2014/main" id="{551840FC-C3B1-A43B-BE76-5F284CAC6D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37547" y="3119725"/>
            <a:ext cx="217414" cy="217414"/>
          </a:xfrm>
          <a:prstGeom prst="rect">
            <a:avLst/>
          </a:prstGeom>
        </p:spPr>
      </p:pic>
      <p:pic>
        <p:nvPicPr>
          <p:cNvPr id="20" name="Graphic 19" descr="Vergadering met effen opvulling">
            <a:extLst>
              <a:ext uri="{FF2B5EF4-FFF2-40B4-BE49-F238E27FC236}">
                <a16:creationId xmlns:a16="http://schemas.microsoft.com/office/drawing/2014/main" id="{71DD535D-263D-E374-F027-B6B32E2CAF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737547" y="3496976"/>
            <a:ext cx="217414" cy="217414"/>
          </a:xfrm>
          <a:prstGeom prst="rect">
            <a:avLst/>
          </a:prstGeom>
        </p:spPr>
      </p:pic>
      <p:sp>
        <p:nvSpPr>
          <p:cNvPr id="124" name="Tekstvak 55">
            <a:extLst>
              <a:ext uri="{FF2B5EF4-FFF2-40B4-BE49-F238E27FC236}">
                <a16:creationId xmlns:a16="http://schemas.microsoft.com/office/drawing/2014/main" id="{02747D16-2C90-4B7C-A895-F78963E0DCF9}"/>
              </a:ext>
            </a:extLst>
          </p:cNvPr>
          <p:cNvSpPr txBox="1"/>
          <p:nvPr/>
        </p:nvSpPr>
        <p:spPr>
          <a:xfrm>
            <a:off x="5954959" y="1980703"/>
            <a:ext cx="1573566" cy="230832"/>
          </a:xfrm>
          <a:prstGeom prst="rect">
            <a:avLst/>
          </a:prstGeom>
          <a:noFill/>
        </p:spPr>
        <p:txBody>
          <a:bodyPr wrap="square" rtlCol="0">
            <a:spAutoFit/>
          </a:bodyPr>
          <a:lstStyle/>
          <a:p>
            <a:r>
              <a:rPr lang="nl-NL" sz="900" b="1">
                <a:solidFill>
                  <a:schemeClr val="bg1">
                    <a:lumMod val="75000"/>
                  </a:schemeClr>
                </a:solidFill>
              </a:rPr>
              <a:t>Onderzoek</a:t>
            </a:r>
          </a:p>
        </p:txBody>
      </p:sp>
      <p:sp>
        <p:nvSpPr>
          <p:cNvPr id="22" name="Tekstvak 55">
            <a:extLst>
              <a:ext uri="{FF2B5EF4-FFF2-40B4-BE49-F238E27FC236}">
                <a16:creationId xmlns:a16="http://schemas.microsoft.com/office/drawing/2014/main" id="{F1DF1A19-2EC8-90A9-C7C9-6DFB5D5CDF97}"/>
              </a:ext>
            </a:extLst>
          </p:cNvPr>
          <p:cNvSpPr txBox="1"/>
          <p:nvPr/>
        </p:nvSpPr>
        <p:spPr>
          <a:xfrm>
            <a:off x="5954958" y="2358094"/>
            <a:ext cx="448645" cy="230832"/>
          </a:xfrm>
          <a:prstGeom prst="rect">
            <a:avLst/>
          </a:prstGeom>
          <a:noFill/>
        </p:spPr>
        <p:txBody>
          <a:bodyPr wrap="square" rtlCol="0">
            <a:spAutoFit/>
          </a:bodyPr>
          <a:lstStyle/>
          <a:p>
            <a:r>
              <a:rPr lang="nl-NL" sz="900" b="1">
                <a:solidFill>
                  <a:schemeClr val="bg1">
                    <a:lumMod val="75000"/>
                  </a:schemeClr>
                </a:solidFill>
              </a:rPr>
              <a:t>Pilot</a:t>
            </a:r>
          </a:p>
        </p:txBody>
      </p:sp>
      <p:sp>
        <p:nvSpPr>
          <p:cNvPr id="23" name="Tekstvak 55">
            <a:extLst>
              <a:ext uri="{FF2B5EF4-FFF2-40B4-BE49-F238E27FC236}">
                <a16:creationId xmlns:a16="http://schemas.microsoft.com/office/drawing/2014/main" id="{8FA07DD8-56AC-557C-0888-00D54D3B22D4}"/>
              </a:ext>
            </a:extLst>
          </p:cNvPr>
          <p:cNvSpPr txBox="1"/>
          <p:nvPr/>
        </p:nvSpPr>
        <p:spPr>
          <a:xfrm>
            <a:off x="5954959" y="2735485"/>
            <a:ext cx="1573566" cy="230832"/>
          </a:xfrm>
          <a:prstGeom prst="rect">
            <a:avLst/>
          </a:prstGeom>
          <a:noFill/>
        </p:spPr>
        <p:txBody>
          <a:bodyPr wrap="square" rtlCol="0">
            <a:spAutoFit/>
          </a:bodyPr>
          <a:lstStyle/>
          <a:p>
            <a:r>
              <a:rPr lang="nl-NL" sz="900" b="1">
                <a:solidFill>
                  <a:schemeClr val="bg1">
                    <a:lumMod val="75000"/>
                  </a:schemeClr>
                </a:solidFill>
              </a:rPr>
              <a:t>Investering</a:t>
            </a:r>
          </a:p>
        </p:txBody>
      </p:sp>
      <p:sp>
        <p:nvSpPr>
          <p:cNvPr id="24" name="Tekstvak 55">
            <a:extLst>
              <a:ext uri="{FF2B5EF4-FFF2-40B4-BE49-F238E27FC236}">
                <a16:creationId xmlns:a16="http://schemas.microsoft.com/office/drawing/2014/main" id="{7DBC6915-5B61-7A51-242D-DEFCCB6A37C0}"/>
              </a:ext>
            </a:extLst>
          </p:cNvPr>
          <p:cNvSpPr txBox="1"/>
          <p:nvPr/>
        </p:nvSpPr>
        <p:spPr>
          <a:xfrm>
            <a:off x="5954959" y="3112876"/>
            <a:ext cx="1573566" cy="230832"/>
          </a:xfrm>
          <a:prstGeom prst="rect">
            <a:avLst/>
          </a:prstGeom>
          <a:noFill/>
        </p:spPr>
        <p:txBody>
          <a:bodyPr wrap="square" rtlCol="0">
            <a:spAutoFit/>
          </a:bodyPr>
          <a:lstStyle/>
          <a:p>
            <a:r>
              <a:rPr lang="nl-NL" sz="900" b="1">
                <a:solidFill>
                  <a:schemeClr val="accent1"/>
                </a:solidFill>
              </a:rPr>
              <a:t>Regelgeving</a:t>
            </a:r>
          </a:p>
        </p:txBody>
      </p:sp>
      <p:sp>
        <p:nvSpPr>
          <p:cNvPr id="25" name="Tekstvak 55">
            <a:extLst>
              <a:ext uri="{FF2B5EF4-FFF2-40B4-BE49-F238E27FC236}">
                <a16:creationId xmlns:a16="http://schemas.microsoft.com/office/drawing/2014/main" id="{42E9979A-BE86-9251-6A40-25B027A51B52}"/>
              </a:ext>
            </a:extLst>
          </p:cNvPr>
          <p:cNvSpPr txBox="1"/>
          <p:nvPr/>
        </p:nvSpPr>
        <p:spPr>
          <a:xfrm>
            <a:off x="5954959" y="3490267"/>
            <a:ext cx="1573566" cy="230832"/>
          </a:xfrm>
          <a:prstGeom prst="rect">
            <a:avLst/>
          </a:prstGeom>
          <a:noFill/>
        </p:spPr>
        <p:txBody>
          <a:bodyPr wrap="square" rtlCol="0">
            <a:spAutoFit/>
          </a:bodyPr>
          <a:lstStyle/>
          <a:p>
            <a:r>
              <a:rPr lang="nl-NL" sz="900" b="1">
                <a:solidFill>
                  <a:schemeClr val="bg1">
                    <a:lumMod val="75000"/>
                  </a:schemeClr>
                </a:solidFill>
              </a:rPr>
              <a:t>Stakeholder engagement</a:t>
            </a:r>
          </a:p>
        </p:txBody>
      </p:sp>
      <p:sp>
        <p:nvSpPr>
          <p:cNvPr id="27" name="Rectangle 3">
            <a:extLst>
              <a:ext uri="{FF2B5EF4-FFF2-40B4-BE49-F238E27FC236}">
                <a16:creationId xmlns:a16="http://schemas.microsoft.com/office/drawing/2014/main" id="{08C79575-4B75-62CD-FDE6-64BF4B4790CC}"/>
              </a:ext>
            </a:extLst>
          </p:cNvPr>
          <p:cNvSpPr txBox="1">
            <a:spLocks noChangeArrowheads="1"/>
          </p:cNvSpPr>
          <p:nvPr/>
        </p:nvSpPr>
        <p:spPr bwMode="auto">
          <a:xfrm>
            <a:off x="7703852" y="1650478"/>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706F2F74-6AE3-2E6A-E5EF-487F37DC91F2}"/>
              </a:ext>
            </a:extLst>
          </p:cNvPr>
          <p:cNvSpPr txBox="1"/>
          <p:nvPr/>
        </p:nvSpPr>
        <p:spPr>
          <a:xfrm>
            <a:off x="7987886"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Rol overheid</a:t>
            </a:r>
          </a:p>
        </p:txBody>
      </p:sp>
      <p:pic>
        <p:nvPicPr>
          <p:cNvPr id="29" name="Graphic 28" descr="Munten">
            <a:extLst>
              <a:ext uri="{FF2B5EF4-FFF2-40B4-BE49-F238E27FC236}">
                <a16:creationId xmlns:a16="http://schemas.microsoft.com/office/drawing/2014/main" id="{3F4A6A94-9BEB-20CE-B2C0-097A7F1616A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79179" y="1987969"/>
            <a:ext cx="217414" cy="217414"/>
          </a:xfrm>
          <a:prstGeom prst="rect">
            <a:avLst/>
          </a:prstGeom>
        </p:spPr>
      </p:pic>
      <p:pic>
        <p:nvPicPr>
          <p:cNvPr id="30" name="Graphic 29" descr="Regisseursstoel met effen opvulling">
            <a:extLst>
              <a:ext uri="{FF2B5EF4-FFF2-40B4-BE49-F238E27FC236}">
                <a16:creationId xmlns:a16="http://schemas.microsoft.com/office/drawing/2014/main" id="{DD344B69-1097-9365-51BC-3085589C9C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879179" y="2365221"/>
            <a:ext cx="217414" cy="217414"/>
          </a:xfrm>
          <a:prstGeom prst="rect">
            <a:avLst/>
          </a:prstGeom>
        </p:spPr>
      </p:pic>
      <p:pic>
        <p:nvPicPr>
          <p:cNvPr id="31" name="Graphic 30" descr="Handdruk met effen opvulling">
            <a:extLst>
              <a:ext uri="{FF2B5EF4-FFF2-40B4-BE49-F238E27FC236}">
                <a16:creationId xmlns:a16="http://schemas.microsoft.com/office/drawing/2014/main" id="{4A21EF33-1C3F-E03F-3A3C-F57FC847B1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879179" y="2742473"/>
            <a:ext cx="217414" cy="217414"/>
          </a:xfrm>
          <a:prstGeom prst="rect">
            <a:avLst/>
          </a:prstGeom>
        </p:spPr>
      </p:pic>
      <p:pic>
        <p:nvPicPr>
          <p:cNvPr id="32" name="Graphic 31" descr="Weegschalen van gerechtigheid met effen opvulling">
            <a:extLst>
              <a:ext uri="{FF2B5EF4-FFF2-40B4-BE49-F238E27FC236}">
                <a16:creationId xmlns:a16="http://schemas.microsoft.com/office/drawing/2014/main" id="{A7A930CA-6BBA-F986-18F6-F9518DE182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879179" y="3119725"/>
            <a:ext cx="217414" cy="217414"/>
          </a:xfrm>
          <a:prstGeom prst="rect">
            <a:avLst/>
          </a:prstGeom>
        </p:spPr>
      </p:pic>
      <p:sp>
        <p:nvSpPr>
          <p:cNvPr id="34" name="Tekstvak 55">
            <a:extLst>
              <a:ext uri="{FF2B5EF4-FFF2-40B4-BE49-F238E27FC236}">
                <a16:creationId xmlns:a16="http://schemas.microsoft.com/office/drawing/2014/main" id="{56C05E21-6A99-2CC2-9A3D-2E2644F3A25E}"/>
              </a:ext>
            </a:extLst>
          </p:cNvPr>
          <p:cNvSpPr txBox="1"/>
          <p:nvPr/>
        </p:nvSpPr>
        <p:spPr>
          <a:xfrm>
            <a:off x="8096591" y="1980703"/>
            <a:ext cx="1524776" cy="230832"/>
          </a:xfrm>
          <a:prstGeom prst="rect">
            <a:avLst/>
          </a:prstGeom>
          <a:noFill/>
        </p:spPr>
        <p:txBody>
          <a:bodyPr wrap="square" rtlCol="0">
            <a:spAutoFit/>
          </a:bodyPr>
          <a:lstStyle/>
          <a:p>
            <a:r>
              <a:rPr lang="nl-NL" sz="900" b="1">
                <a:solidFill>
                  <a:schemeClr val="bg1">
                    <a:lumMod val="75000"/>
                  </a:schemeClr>
                </a:solidFill>
              </a:rPr>
              <a:t>Stimuleren / investeren</a:t>
            </a:r>
          </a:p>
        </p:txBody>
      </p:sp>
      <p:sp>
        <p:nvSpPr>
          <p:cNvPr id="35" name="Tekstvak 55">
            <a:extLst>
              <a:ext uri="{FF2B5EF4-FFF2-40B4-BE49-F238E27FC236}">
                <a16:creationId xmlns:a16="http://schemas.microsoft.com/office/drawing/2014/main" id="{276718D5-8B4D-12D9-2317-4BECD55707E3}"/>
              </a:ext>
            </a:extLst>
          </p:cNvPr>
          <p:cNvSpPr txBox="1"/>
          <p:nvPr/>
        </p:nvSpPr>
        <p:spPr>
          <a:xfrm>
            <a:off x="8096591" y="2358094"/>
            <a:ext cx="1524776" cy="230832"/>
          </a:xfrm>
          <a:prstGeom prst="rect">
            <a:avLst/>
          </a:prstGeom>
          <a:noFill/>
        </p:spPr>
        <p:txBody>
          <a:bodyPr wrap="none" rtlCol="0">
            <a:spAutoFit/>
          </a:bodyPr>
          <a:lstStyle/>
          <a:p>
            <a:r>
              <a:rPr lang="nl-NL" sz="900" b="1">
                <a:solidFill>
                  <a:schemeClr val="bg1">
                    <a:lumMod val="75000"/>
                  </a:schemeClr>
                </a:solidFill>
              </a:rPr>
              <a:t>Faciliteren / coördineren</a:t>
            </a:r>
          </a:p>
        </p:txBody>
      </p:sp>
      <p:sp>
        <p:nvSpPr>
          <p:cNvPr id="36" name="Tekstvak 55">
            <a:extLst>
              <a:ext uri="{FF2B5EF4-FFF2-40B4-BE49-F238E27FC236}">
                <a16:creationId xmlns:a16="http://schemas.microsoft.com/office/drawing/2014/main" id="{AA46BAC3-7055-6838-0EAE-35A269B4EC93}"/>
              </a:ext>
            </a:extLst>
          </p:cNvPr>
          <p:cNvSpPr txBox="1"/>
          <p:nvPr/>
        </p:nvSpPr>
        <p:spPr>
          <a:xfrm>
            <a:off x="8096591" y="2735485"/>
            <a:ext cx="1524776" cy="230832"/>
          </a:xfrm>
          <a:prstGeom prst="rect">
            <a:avLst/>
          </a:prstGeom>
          <a:noFill/>
        </p:spPr>
        <p:txBody>
          <a:bodyPr wrap="square" rtlCol="0">
            <a:spAutoFit/>
          </a:bodyPr>
          <a:lstStyle/>
          <a:p>
            <a:r>
              <a:rPr lang="nl-NL" sz="900" b="1">
                <a:solidFill>
                  <a:schemeClr val="bg1">
                    <a:lumMod val="75000"/>
                  </a:schemeClr>
                </a:solidFill>
              </a:rPr>
              <a:t>Agenderen</a:t>
            </a:r>
          </a:p>
        </p:txBody>
      </p:sp>
      <p:sp>
        <p:nvSpPr>
          <p:cNvPr id="37" name="Tekstvak 55">
            <a:extLst>
              <a:ext uri="{FF2B5EF4-FFF2-40B4-BE49-F238E27FC236}">
                <a16:creationId xmlns:a16="http://schemas.microsoft.com/office/drawing/2014/main" id="{3615459A-DB1D-E422-7355-372131122E8E}"/>
              </a:ext>
            </a:extLst>
          </p:cNvPr>
          <p:cNvSpPr txBox="1"/>
          <p:nvPr/>
        </p:nvSpPr>
        <p:spPr>
          <a:xfrm>
            <a:off x="8096591" y="3112876"/>
            <a:ext cx="1524776" cy="230832"/>
          </a:xfrm>
          <a:prstGeom prst="rect">
            <a:avLst/>
          </a:prstGeom>
          <a:noFill/>
        </p:spPr>
        <p:txBody>
          <a:bodyPr wrap="square" rtlCol="0">
            <a:spAutoFit/>
          </a:bodyPr>
          <a:lstStyle/>
          <a:p>
            <a:r>
              <a:rPr lang="nl-NL" sz="900" b="1">
                <a:solidFill>
                  <a:schemeClr val="accent1"/>
                </a:solidFill>
              </a:rPr>
              <a:t>Reguleren</a:t>
            </a:r>
          </a:p>
        </p:txBody>
      </p:sp>
      <p:sp>
        <p:nvSpPr>
          <p:cNvPr id="40" name="Tekstvak 39">
            <a:extLst>
              <a:ext uri="{FF2B5EF4-FFF2-40B4-BE49-F238E27FC236}">
                <a16:creationId xmlns:a16="http://schemas.microsoft.com/office/drawing/2014/main" id="{395B8D6E-B9FD-94E5-47A6-EAFA526F8733}"/>
              </a:ext>
            </a:extLst>
          </p:cNvPr>
          <p:cNvSpPr txBox="1"/>
          <p:nvPr/>
        </p:nvSpPr>
        <p:spPr>
          <a:xfrm>
            <a:off x="10080729" y="1546787"/>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Uitdagingen</a:t>
            </a:r>
          </a:p>
        </p:txBody>
      </p:sp>
      <p:pic>
        <p:nvPicPr>
          <p:cNvPr id="41" name="Graphic 40" descr="Vrachtwagen met effen opvulling">
            <a:extLst>
              <a:ext uri="{FF2B5EF4-FFF2-40B4-BE49-F238E27FC236}">
                <a16:creationId xmlns:a16="http://schemas.microsoft.com/office/drawing/2014/main" id="{528A031C-7BCA-DB7D-6EE4-ECD2F8C9C4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972022" y="2002334"/>
            <a:ext cx="217414" cy="217414"/>
          </a:xfrm>
          <a:prstGeom prst="rect">
            <a:avLst/>
          </a:prstGeom>
        </p:spPr>
      </p:pic>
      <p:pic>
        <p:nvPicPr>
          <p:cNvPr id="42" name="Graphic 41" descr="Batterij die wordt opgeladen met effen opvulling">
            <a:extLst>
              <a:ext uri="{FF2B5EF4-FFF2-40B4-BE49-F238E27FC236}">
                <a16:creationId xmlns:a16="http://schemas.microsoft.com/office/drawing/2014/main" id="{04C5F17E-8429-CD69-F475-CA90BB140B4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972022" y="2379586"/>
            <a:ext cx="217414" cy="217414"/>
          </a:xfrm>
          <a:prstGeom prst="rect">
            <a:avLst/>
          </a:prstGeom>
        </p:spPr>
      </p:pic>
      <p:pic>
        <p:nvPicPr>
          <p:cNvPr id="43" name="Graphic 42" descr="Prioriteiten met effen opvulling">
            <a:extLst>
              <a:ext uri="{FF2B5EF4-FFF2-40B4-BE49-F238E27FC236}">
                <a16:creationId xmlns:a16="http://schemas.microsoft.com/office/drawing/2014/main" id="{61F6D3DD-14FC-7D80-C176-673F729F6BE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9972022" y="2756838"/>
            <a:ext cx="217414" cy="217414"/>
          </a:xfrm>
          <a:prstGeom prst="rect">
            <a:avLst/>
          </a:prstGeom>
        </p:spPr>
      </p:pic>
      <p:pic>
        <p:nvPicPr>
          <p:cNvPr id="44" name="Graphic 43" descr="Chatten met effen opvulling">
            <a:extLst>
              <a:ext uri="{FF2B5EF4-FFF2-40B4-BE49-F238E27FC236}">
                <a16:creationId xmlns:a16="http://schemas.microsoft.com/office/drawing/2014/main" id="{12A0406D-309A-1B87-A073-D930D001944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9972022" y="3134090"/>
            <a:ext cx="217414" cy="217414"/>
          </a:xfrm>
          <a:prstGeom prst="rect">
            <a:avLst/>
          </a:prstGeom>
        </p:spPr>
      </p:pic>
      <p:pic>
        <p:nvPicPr>
          <p:cNvPr id="45" name="Graphic 44" descr="Passer met effen opvulling">
            <a:extLst>
              <a:ext uri="{FF2B5EF4-FFF2-40B4-BE49-F238E27FC236}">
                <a16:creationId xmlns:a16="http://schemas.microsoft.com/office/drawing/2014/main" id="{954753B4-6E97-8396-0159-E4C5F1DCA80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9972022" y="3511341"/>
            <a:ext cx="217414" cy="217414"/>
          </a:xfrm>
          <a:prstGeom prst="rect">
            <a:avLst/>
          </a:prstGeom>
        </p:spPr>
      </p:pic>
      <p:sp>
        <p:nvSpPr>
          <p:cNvPr id="46" name="Tekstvak 55">
            <a:extLst>
              <a:ext uri="{FF2B5EF4-FFF2-40B4-BE49-F238E27FC236}">
                <a16:creationId xmlns:a16="http://schemas.microsoft.com/office/drawing/2014/main" id="{119451A5-DF2B-8A2F-FC66-86A9B14F2D61}"/>
              </a:ext>
            </a:extLst>
          </p:cNvPr>
          <p:cNvSpPr txBox="1"/>
          <p:nvPr/>
        </p:nvSpPr>
        <p:spPr>
          <a:xfrm>
            <a:off x="10189434" y="1995068"/>
            <a:ext cx="1524776" cy="230832"/>
          </a:xfrm>
          <a:prstGeom prst="rect">
            <a:avLst/>
          </a:prstGeom>
          <a:noFill/>
        </p:spPr>
        <p:txBody>
          <a:bodyPr wrap="square" rtlCol="0">
            <a:spAutoFit/>
          </a:bodyPr>
          <a:lstStyle/>
          <a:p>
            <a:r>
              <a:rPr lang="nl-NL" sz="900" b="1">
                <a:solidFill>
                  <a:schemeClr val="accent1"/>
                </a:solidFill>
              </a:rPr>
              <a:t>ZE voertuigen</a:t>
            </a:r>
          </a:p>
        </p:txBody>
      </p:sp>
      <p:sp>
        <p:nvSpPr>
          <p:cNvPr id="47" name="Tekstvak 55">
            <a:extLst>
              <a:ext uri="{FF2B5EF4-FFF2-40B4-BE49-F238E27FC236}">
                <a16:creationId xmlns:a16="http://schemas.microsoft.com/office/drawing/2014/main" id="{5B39B056-1A74-8E00-8CC4-35AEA909853F}"/>
              </a:ext>
            </a:extLst>
          </p:cNvPr>
          <p:cNvSpPr txBox="1"/>
          <p:nvPr/>
        </p:nvSpPr>
        <p:spPr>
          <a:xfrm>
            <a:off x="10189434" y="2372459"/>
            <a:ext cx="1210588" cy="230832"/>
          </a:xfrm>
          <a:prstGeom prst="rect">
            <a:avLst/>
          </a:prstGeom>
          <a:noFill/>
        </p:spPr>
        <p:txBody>
          <a:bodyPr wrap="none" rtlCol="0">
            <a:spAutoFit/>
          </a:bodyPr>
          <a:lstStyle/>
          <a:p>
            <a:r>
              <a:rPr lang="nl-NL" sz="900" b="1">
                <a:solidFill>
                  <a:schemeClr val="bg1">
                    <a:lumMod val="75000"/>
                  </a:schemeClr>
                </a:solidFill>
              </a:rPr>
              <a:t>Laadinfrastructuur</a:t>
            </a:r>
          </a:p>
        </p:txBody>
      </p:sp>
      <p:sp>
        <p:nvSpPr>
          <p:cNvPr id="48" name="Tekstvak 55">
            <a:extLst>
              <a:ext uri="{FF2B5EF4-FFF2-40B4-BE49-F238E27FC236}">
                <a16:creationId xmlns:a16="http://schemas.microsoft.com/office/drawing/2014/main" id="{BB76FA1A-36A6-6670-0F27-107994621D9C}"/>
              </a:ext>
            </a:extLst>
          </p:cNvPr>
          <p:cNvSpPr txBox="1"/>
          <p:nvPr/>
        </p:nvSpPr>
        <p:spPr>
          <a:xfrm>
            <a:off x="10189434" y="2749850"/>
            <a:ext cx="1524776" cy="230832"/>
          </a:xfrm>
          <a:prstGeom prst="rect">
            <a:avLst/>
          </a:prstGeom>
          <a:noFill/>
        </p:spPr>
        <p:txBody>
          <a:bodyPr wrap="square" rtlCol="0">
            <a:spAutoFit/>
          </a:bodyPr>
          <a:lstStyle/>
          <a:p>
            <a:r>
              <a:rPr lang="nl-NL" sz="900" b="1">
                <a:solidFill>
                  <a:schemeClr val="accent1"/>
                </a:solidFill>
              </a:rPr>
              <a:t>Bundeling en ritreductie</a:t>
            </a:r>
          </a:p>
        </p:txBody>
      </p:sp>
      <p:sp>
        <p:nvSpPr>
          <p:cNvPr id="49" name="Tekstvak 55">
            <a:extLst>
              <a:ext uri="{FF2B5EF4-FFF2-40B4-BE49-F238E27FC236}">
                <a16:creationId xmlns:a16="http://schemas.microsoft.com/office/drawing/2014/main" id="{08DAADA4-291A-D254-9FBA-6444209C393A}"/>
              </a:ext>
            </a:extLst>
          </p:cNvPr>
          <p:cNvSpPr txBox="1"/>
          <p:nvPr/>
        </p:nvSpPr>
        <p:spPr>
          <a:xfrm>
            <a:off x="10189434" y="3127241"/>
            <a:ext cx="1524776" cy="230832"/>
          </a:xfrm>
          <a:prstGeom prst="rect">
            <a:avLst/>
          </a:prstGeom>
          <a:noFill/>
        </p:spPr>
        <p:txBody>
          <a:bodyPr wrap="square" rtlCol="0">
            <a:spAutoFit/>
          </a:bodyPr>
          <a:lstStyle/>
          <a:p>
            <a:r>
              <a:rPr lang="nl-NL" sz="900" b="1">
                <a:solidFill>
                  <a:schemeClr val="bg1">
                    <a:lumMod val="75000"/>
                  </a:schemeClr>
                </a:solidFill>
              </a:rPr>
              <a:t>Netwerk / communicatie</a:t>
            </a:r>
          </a:p>
        </p:txBody>
      </p:sp>
      <p:sp>
        <p:nvSpPr>
          <p:cNvPr id="50" name="Tekstvak 55">
            <a:extLst>
              <a:ext uri="{FF2B5EF4-FFF2-40B4-BE49-F238E27FC236}">
                <a16:creationId xmlns:a16="http://schemas.microsoft.com/office/drawing/2014/main" id="{EA6AC599-96C1-61E4-F6E6-112FD24A50AF}"/>
              </a:ext>
            </a:extLst>
          </p:cNvPr>
          <p:cNvSpPr txBox="1"/>
          <p:nvPr/>
        </p:nvSpPr>
        <p:spPr>
          <a:xfrm>
            <a:off x="10189434" y="3504632"/>
            <a:ext cx="1524776" cy="230832"/>
          </a:xfrm>
          <a:prstGeom prst="rect">
            <a:avLst/>
          </a:prstGeom>
          <a:noFill/>
        </p:spPr>
        <p:txBody>
          <a:bodyPr wrap="square" rtlCol="0">
            <a:spAutoFit/>
          </a:bodyPr>
          <a:lstStyle/>
          <a:p>
            <a:r>
              <a:rPr lang="nl-NL" sz="900" b="1">
                <a:solidFill>
                  <a:schemeClr val="accent1"/>
                </a:solidFill>
              </a:rPr>
              <a:t>Ruimte</a:t>
            </a:r>
          </a:p>
        </p:txBody>
      </p:sp>
      <p:pic>
        <p:nvPicPr>
          <p:cNvPr id="51" name="Tijdelijke aanduiding voor inhoud 9" descr="Tandwielen">
            <a:extLst>
              <a:ext uri="{FF2B5EF4-FFF2-40B4-BE49-F238E27FC236}">
                <a16:creationId xmlns:a16="http://schemas.microsoft.com/office/drawing/2014/main" id="{0800AAA7-A307-4C34-9228-A7D19DD72CC9}"/>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bwMode="auto">
          <a:xfrm>
            <a:off x="5702962" y="2366392"/>
            <a:ext cx="252000" cy="252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kstvak 51">
            <a:extLst>
              <a:ext uri="{FF2B5EF4-FFF2-40B4-BE49-F238E27FC236}">
                <a16:creationId xmlns:a16="http://schemas.microsoft.com/office/drawing/2014/main" id="{0FA57F55-3156-964A-4B14-F7A06098EF14}"/>
              </a:ext>
            </a:extLst>
          </p:cNvPr>
          <p:cNvSpPr txBox="1"/>
          <p:nvPr/>
        </p:nvSpPr>
        <p:spPr>
          <a:xfrm rot="16200000">
            <a:off x="9863648" y="5513277"/>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53" name="Groep 52">
            <a:extLst>
              <a:ext uri="{FF2B5EF4-FFF2-40B4-BE49-F238E27FC236}">
                <a16:creationId xmlns:a16="http://schemas.microsoft.com/office/drawing/2014/main" id="{E53ECBFC-9885-22C6-C92D-AF9D2A108035}"/>
              </a:ext>
            </a:extLst>
          </p:cNvPr>
          <p:cNvGrpSpPr/>
          <p:nvPr/>
        </p:nvGrpSpPr>
        <p:grpSpPr>
          <a:xfrm>
            <a:off x="5611009" y="4154514"/>
            <a:ext cx="1917516" cy="2285927"/>
            <a:chOff x="6385620" y="1352334"/>
            <a:chExt cx="1892158" cy="2285927"/>
          </a:xfrm>
        </p:grpSpPr>
        <p:sp>
          <p:nvSpPr>
            <p:cNvPr id="54" name="Rectangle 3">
              <a:extLst>
                <a:ext uri="{FF2B5EF4-FFF2-40B4-BE49-F238E27FC236}">
                  <a16:creationId xmlns:a16="http://schemas.microsoft.com/office/drawing/2014/main" id="{3BE90562-BBB1-0DF8-AA3D-3934C10270F6}"/>
                </a:ext>
              </a:extLst>
            </p:cNvPr>
            <p:cNvSpPr txBox="1">
              <a:spLocks noChangeArrowheads="1"/>
            </p:cNvSpPr>
            <p:nvPr/>
          </p:nvSpPr>
          <p:spPr bwMode="auto">
            <a:xfrm>
              <a:off x="6385620" y="1479133"/>
              <a:ext cx="1892158" cy="2159128"/>
            </a:xfrm>
            <a:prstGeom prst="rect">
              <a:avLst/>
            </a:prstGeom>
            <a:solidFill>
              <a:srgbClr val="0A3A88"/>
            </a:solidFill>
            <a:ln w="19050">
              <a:solidFill>
                <a:schemeClr val="accent1"/>
              </a:solidFill>
            </a:ln>
            <a:effectLst/>
          </p:spPr>
          <p:txBody>
            <a:bodyPr vert="horz" wrap="square" lIns="144000" tIns="108000" rIns="144000" bIns="108000" numCol="1" anchor="t"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ct val="100000"/>
                </a:lnSpc>
              </a:pPr>
              <a:endParaRPr lang="nl-NL" sz="400" i="0" dirty="0"/>
            </a:p>
            <a:p>
              <a:pPr algn="l">
                <a:lnSpc>
                  <a:spcPct val="100000"/>
                </a:lnSpc>
              </a:pPr>
              <a:r>
                <a:rPr lang="nl-NL" sz="1100" b="0" i="0" dirty="0"/>
                <a:t>Venstertijden: o.a. in </a:t>
              </a:r>
              <a:r>
                <a:rPr lang="nl-NL" sz="1100" b="0" i="0" dirty="0">
                  <a:hlinkClick r:id="rId30">
                    <a:extLst>
                      <a:ext uri="{A12FA001-AC4F-418D-AE19-62706E023703}">
                        <ahyp:hlinkClr xmlns:ahyp="http://schemas.microsoft.com/office/drawing/2018/hyperlinkcolor" val="tx"/>
                      </a:ext>
                    </a:extLst>
                  </a:hlinkClick>
                </a:rPr>
                <a:t>Amersfoort</a:t>
              </a:r>
              <a:r>
                <a:rPr lang="nl-NL" sz="1100" b="0" i="0" dirty="0"/>
                <a:t>, </a:t>
              </a:r>
              <a:r>
                <a:rPr lang="nl-NL" sz="1100" b="0" i="0" dirty="0">
                  <a:hlinkClick r:id="rId31">
                    <a:extLst>
                      <a:ext uri="{A12FA001-AC4F-418D-AE19-62706E023703}">
                        <ahyp:hlinkClr xmlns:ahyp="http://schemas.microsoft.com/office/drawing/2018/hyperlinkcolor" val="tx"/>
                      </a:ext>
                    </a:extLst>
                  </a:hlinkClick>
                </a:rPr>
                <a:t>Gouda</a:t>
              </a:r>
              <a:r>
                <a:rPr lang="nl-NL" sz="1100" b="0" i="0" dirty="0"/>
                <a:t>, </a:t>
              </a:r>
              <a:r>
                <a:rPr lang="nl-NL" sz="1100" b="0" i="0" dirty="0">
                  <a:hlinkClick r:id="rId32">
                    <a:extLst>
                      <a:ext uri="{A12FA001-AC4F-418D-AE19-62706E023703}">
                        <ahyp:hlinkClr xmlns:ahyp="http://schemas.microsoft.com/office/drawing/2018/hyperlinkcolor" val="tx"/>
                      </a:ext>
                    </a:extLst>
                  </a:hlinkClick>
                </a:rPr>
                <a:t>Groningen</a:t>
              </a:r>
              <a:r>
                <a:rPr lang="nl-NL" sz="1100" b="0" i="0" dirty="0"/>
                <a:t>, </a:t>
              </a:r>
              <a:r>
                <a:rPr lang="nl-NL" sz="1100" b="0" i="0" dirty="0">
                  <a:hlinkClick r:id="rId33">
                    <a:extLst>
                      <a:ext uri="{A12FA001-AC4F-418D-AE19-62706E023703}">
                        <ahyp:hlinkClr xmlns:ahyp="http://schemas.microsoft.com/office/drawing/2018/hyperlinkcolor" val="tx"/>
                      </a:ext>
                    </a:extLst>
                  </a:hlinkClick>
                </a:rPr>
                <a:t>Nijmegen</a:t>
              </a:r>
              <a:r>
                <a:rPr lang="nl-NL" sz="1100" b="0" i="0" dirty="0"/>
                <a:t>, </a:t>
              </a:r>
              <a:r>
                <a:rPr lang="nl-NL" sz="1100" b="0" i="0" dirty="0">
                  <a:hlinkClick r:id="rId34">
                    <a:extLst>
                      <a:ext uri="{A12FA001-AC4F-418D-AE19-62706E023703}">
                        <ahyp:hlinkClr xmlns:ahyp="http://schemas.microsoft.com/office/drawing/2018/hyperlinkcolor" val="tx"/>
                      </a:ext>
                    </a:extLst>
                  </a:hlinkClick>
                </a:rPr>
                <a:t>Utrecht</a:t>
              </a:r>
              <a:r>
                <a:rPr lang="nl-NL" sz="1100" b="0" i="0" dirty="0"/>
                <a:t> en </a:t>
              </a:r>
              <a:r>
                <a:rPr lang="nl-NL" sz="1100" b="0" i="0" dirty="0">
                  <a:hlinkClick r:id="rId35">
                    <a:extLst>
                      <a:ext uri="{A12FA001-AC4F-418D-AE19-62706E023703}">
                        <ahyp:hlinkClr xmlns:ahyp="http://schemas.microsoft.com/office/drawing/2018/hyperlinkcolor" val="tx"/>
                      </a:ext>
                    </a:extLst>
                  </a:hlinkClick>
                </a:rPr>
                <a:t>Noord-Holland</a:t>
              </a:r>
              <a:endParaRPr lang="nl-NL" sz="1100" b="0" i="0" dirty="0"/>
            </a:p>
            <a:p>
              <a:pPr algn="l">
                <a:lnSpc>
                  <a:spcPct val="100000"/>
                </a:lnSpc>
              </a:pPr>
              <a:endParaRPr lang="nl-NL" sz="400" b="0" i="0" dirty="0"/>
            </a:p>
            <a:p>
              <a:pPr algn="l">
                <a:lnSpc>
                  <a:spcPct val="100000"/>
                </a:lnSpc>
              </a:pPr>
              <a:r>
                <a:rPr lang="nl-NL" sz="1100" b="0" i="0" dirty="0"/>
                <a:t>Laad/los: o.a. </a:t>
              </a:r>
              <a:r>
                <a:rPr lang="nl-NL" sz="1100" b="0" i="0" dirty="0">
                  <a:hlinkClick r:id="rId36">
                    <a:extLst>
                      <a:ext uri="{A12FA001-AC4F-418D-AE19-62706E023703}">
                        <ahyp:hlinkClr xmlns:ahyp="http://schemas.microsoft.com/office/drawing/2018/hyperlinkcolor" val="tx"/>
                      </a:ext>
                    </a:extLst>
                  </a:hlinkClick>
                </a:rPr>
                <a:t>Den Bosch</a:t>
              </a:r>
              <a:r>
                <a:rPr lang="nl-NL" sz="1100" b="0" i="0" dirty="0"/>
                <a:t>, </a:t>
              </a:r>
              <a:r>
                <a:rPr lang="nl-NL" sz="1100" b="0" i="0" dirty="0">
                  <a:hlinkClick r:id="rId37">
                    <a:extLst>
                      <a:ext uri="{A12FA001-AC4F-418D-AE19-62706E023703}">
                        <ahyp:hlinkClr xmlns:ahyp="http://schemas.microsoft.com/office/drawing/2018/hyperlinkcolor" val="tx"/>
                      </a:ext>
                    </a:extLst>
                  </a:hlinkClick>
                </a:rPr>
                <a:t>Hilversum</a:t>
              </a:r>
              <a:endParaRPr lang="nl-NL" sz="1100" b="0" i="0" dirty="0"/>
            </a:p>
            <a:p>
              <a:pPr algn="l">
                <a:lnSpc>
                  <a:spcPct val="100000"/>
                </a:lnSpc>
              </a:pPr>
              <a:endParaRPr lang="nl-NL" sz="400" b="0" i="0" dirty="0"/>
            </a:p>
            <a:p>
              <a:pPr algn="l">
                <a:lnSpc>
                  <a:spcPct val="100000"/>
                </a:lnSpc>
              </a:pPr>
              <a:r>
                <a:rPr lang="nl-NL" sz="1100" b="0" i="0" dirty="0"/>
                <a:t>Busbaan: o.a. in </a:t>
              </a:r>
              <a:r>
                <a:rPr lang="nl-NL" sz="1100" b="0" i="0" dirty="0">
                  <a:hlinkClick r:id="rId38">
                    <a:extLst>
                      <a:ext uri="{A12FA001-AC4F-418D-AE19-62706E023703}">
                        <ahyp:hlinkClr xmlns:ahyp="http://schemas.microsoft.com/office/drawing/2018/hyperlinkcolor" val="tx"/>
                      </a:ext>
                    </a:extLst>
                  </a:hlinkClick>
                </a:rPr>
                <a:t>Arnhem</a:t>
              </a:r>
              <a:r>
                <a:rPr lang="nl-NL" sz="1100" b="0" i="0" dirty="0"/>
                <a:t>, Rotterdam en </a:t>
              </a:r>
              <a:r>
                <a:rPr lang="nl-NL" sz="1100" b="0" i="0" dirty="0">
                  <a:hlinkClick r:id="rId34">
                    <a:extLst>
                      <a:ext uri="{A12FA001-AC4F-418D-AE19-62706E023703}">
                        <ahyp:hlinkClr xmlns:ahyp="http://schemas.microsoft.com/office/drawing/2018/hyperlinkcolor" val="tx"/>
                      </a:ext>
                    </a:extLst>
                  </a:hlinkClick>
                </a:rPr>
                <a:t>Utrecht</a:t>
              </a:r>
              <a:endParaRPr lang="nl-NL" sz="1100" b="0" i="0" dirty="0"/>
            </a:p>
            <a:p>
              <a:pPr algn="l">
                <a:lnSpc>
                  <a:spcPct val="100000"/>
                </a:lnSpc>
              </a:pPr>
              <a:endParaRPr lang="nl-NL" sz="400" b="0" i="0" dirty="0"/>
            </a:p>
            <a:p>
              <a:pPr algn="l">
                <a:lnSpc>
                  <a:spcPct val="100000"/>
                </a:lnSpc>
              </a:pPr>
              <a:r>
                <a:rPr lang="nl-NL" sz="1100" b="0" i="0" dirty="0"/>
                <a:t>Parkeertijd: </a:t>
              </a:r>
              <a:r>
                <a:rPr lang="nl-NL" sz="1100" b="0" i="0" dirty="0">
                  <a:hlinkClick r:id="rId39">
                    <a:extLst>
                      <a:ext uri="{A12FA001-AC4F-418D-AE19-62706E023703}">
                        <ahyp:hlinkClr xmlns:ahyp="http://schemas.microsoft.com/office/drawing/2018/hyperlinkcolor" val="tx"/>
                      </a:ext>
                    </a:extLst>
                  </a:hlinkClick>
                </a:rPr>
                <a:t>Den Haag</a:t>
              </a:r>
              <a:endParaRPr lang="nl-NL" sz="1100" b="0" i="0" dirty="0"/>
            </a:p>
            <a:p>
              <a:pPr>
                <a:lnSpc>
                  <a:spcPct val="100000"/>
                </a:lnSpc>
              </a:pPr>
              <a:endParaRPr lang="nl-NL" sz="1000" b="0" i="0" dirty="0"/>
            </a:p>
          </p:txBody>
        </p:sp>
        <p:sp>
          <p:nvSpPr>
            <p:cNvPr id="55" name="Tekstvak 54">
              <a:extLst>
                <a:ext uri="{FF2B5EF4-FFF2-40B4-BE49-F238E27FC236}">
                  <a16:creationId xmlns:a16="http://schemas.microsoft.com/office/drawing/2014/main" id="{F70B39F0-7CE1-C4F2-62C4-1C3B6D49A72E}"/>
                </a:ext>
              </a:extLst>
            </p:cNvPr>
            <p:cNvSpPr txBox="1"/>
            <p:nvPr/>
          </p:nvSpPr>
          <p:spPr>
            <a:xfrm>
              <a:off x="6727643" y="1352334"/>
              <a:ext cx="1224553"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Gemeentes</a:t>
              </a:r>
            </a:p>
          </p:txBody>
        </p:sp>
      </p:grpSp>
      <p:pic>
        <p:nvPicPr>
          <p:cNvPr id="12" name="Afbeelding 11">
            <a:extLst>
              <a:ext uri="{FF2B5EF4-FFF2-40B4-BE49-F238E27FC236}">
                <a16:creationId xmlns:a16="http://schemas.microsoft.com/office/drawing/2014/main" id="{DADEAB77-27F2-1582-CB1D-A53B0DE1BA97}"/>
              </a:ext>
            </a:extLst>
          </p:cNvPr>
          <p:cNvPicPr>
            <a:picLocks noChangeAspect="1"/>
          </p:cNvPicPr>
          <p:nvPr/>
        </p:nvPicPr>
        <p:blipFill rotWithShape="1">
          <a:blip r:embed="rId40" cstate="hqprint">
            <a:extLst>
              <a:ext uri="{28A0092B-C50C-407E-A947-70E740481C1C}">
                <a14:useLocalDpi xmlns:a14="http://schemas.microsoft.com/office/drawing/2010/main"/>
              </a:ext>
            </a:extLst>
          </a:blip>
          <a:srcRect/>
          <a:stretch/>
        </p:blipFill>
        <p:spPr>
          <a:xfrm>
            <a:off x="9796695" y="4281313"/>
            <a:ext cx="1917515" cy="2157757"/>
          </a:xfrm>
          <a:prstGeom prst="rect">
            <a:avLst/>
          </a:prstGeom>
          <a:ln w="19050">
            <a:solidFill>
              <a:schemeClr val="accent1"/>
            </a:solidFill>
          </a:ln>
        </p:spPr>
      </p:pic>
      <p:pic>
        <p:nvPicPr>
          <p:cNvPr id="17" name="Afbeelding 16">
            <a:extLst>
              <a:ext uri="{FF2B5EF4-FFF2-40B4-BE49-F238E27FC236}">
                <a16:creationId xmlns:a16="http://schemas.microsoft.com/office/drawing/2014/main" id="{52019652-B54B-F95B-35C9-AFACB502BE31}"/>
              </a:ext>
            </a:extLst>
          </p:cNvPr>
          <p:cNvPicPr>
            <a:picLocks noChangeAspect="1"/>
          </p:cNvPicPr>
          <p:nvPr/>
        </p:nvPicPr>
        <p:blipFill rotWithShape="1">
          <a:blip r:embed="rId41" cstate="hqprint">
            <a:extLst>
              <a:ext uri="{28A0092B-C50C-407E-A947-70E740481C1C}">
                <a14:useLocalDpi xmlns:a14="http://schemas.microsoft.com/office/drawing/2010/main"/>
              </a:ext>
            </a:extLst>
          </a:blip>
          <a:srcRect/>
          <a:stretch/>
        </p:blipFill>
        <p:spPr>
          <a:xfrm>
            <a:off x="7703851" y="4281313"/>
            <a:ext cx="1917516" cy="2157757"/>
          </a:xfrm>
          <a:prstGeom prst="rect">
            <a:avLst/>
          </a:prstGeom>
          <a:ln w="19050">
            <a:solidFill>
              <a:schemeClr val="accent1"/>
            </a:solidFill>
          </a:ln>
        </p:spPr>
      </p:pic>
    </p:spTree>
    <p:extLst>
      <p:ext uri="{BB962C8B-B14F-4D97-AF65-F5344CB8AC3E}">
        <p14:creationId xmlns:p14="http://schemas.microsoft.com/office/powerpoint/2010/main" val="424014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
            <a:extLst>
              <a:ext uri="{FF2B5EF4-FFF2-40B4-BE49-F238E27FC236}">
                <a16:creationId xmlns:a16="http://schemas.microsoft.com/office/drawing/2014/main" id="{E96D40EE-B544-230D-4562-FCEF13189690}"/>
              </a:ext>
            </a:extLst>
          </p:cNvPr>
          <p:cNvSpPr txBox="1">
            <a:spLocks noChangeArrowheads="1"/>
          </p:cNvSpPr>
          <p:nvPr/>
        </p:nvSpPr>
        <p:spPr bwMode="auto">
          <a:xfrm>
            <a:off x="9796695" y="1646162"/>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4AA9AC4-D221-1E8B-D641-76C8E695BD76}"/>
              </a:ext>
            </a:extLst>
          </p:cNvPr>
          <p:cNvSpPr>
            <a:spLocks noGrp="1"/>
          </p:cNvSpPr>
          <p:nvPr>
            <p:ph type="title"/>
          </p:nvPr>
        </p:nvSpPr>
        <p:spPr>
          <a:xfrm>
            <a:off x="-4234" y="233363"/>
            <a:ext cx="12216347" cy="989012"/>
          </a:xfrm>
          <a:noFill/>
        </p:spPr>
        <p:txBody>
          <a:bodyPr/>
          <a:lstStyle/>
          <a:p>
            <a:r>
              <a:rPr lang="nl-NL" sz="2400"/>
              <a:t>2	Eigen inkoop</a:t>
            </a:r>
          </a:p>
        </p:txBody>
      </p:sp>
      <p:sp>
        <p:nvSpPr>
          <p:cNvPr id="4" name="Rectangle 3">
            <a:extLst>
              <a:ext uri="{FF2B5EF4-FFF2-40B4-BE49-F238E27FC236}">
                <a16:creationId xmlns:a16="http://schemas.microsoft.com/office/drawing/2014/main" id="{38436A06-3974-D3D4-D27A-1F6849CC8D9A}"/>
              </a:ext>
            </a:extLst>
          </p:cNvPr>
          <p:cNvSpPr>
            <a:spLocks noGrp="1" noChangeArrowheads="1"/>
          </p:cNvSpPr>
          <p:nvPr>
            <p:ph idx="1"/>
          </p:nvPr>
        </p:nvSpPr>
        <p:spPr>
          <a:xfrm>
            <a:off x="5611009" y="1650478"/>
            <a:ext cx="1917516" cy="2211364"/>
          </a:xfrm>
          <a:solidFill>
            <a:schemeClr val="bg1"/>
          </a:solidFill>
          <a:ln w="19050">
            <a:solidFill>
              <a:srgbClr val="0A3A88"/>
            </a:solidFill>
          </a:ln>
        </p:spPr>
        <p:txBody>
          <a:bodyPr lIns="108000" tIns="0" rIns="108000" bIns="72000"/>
          <a:lstStyle/>
          <a:p>
            <a:pPr marL="0" indent="0">
              <a:spcBef>
                <a:spcPct val="50000"/>
              </a:spcBef>
              <a:buClr>
                <a:schemeClr val="tx1"/>
              </a:buClr>
              <a:buNone/>
            </a:pPr>
            <a:endParaRPr lang="nl-NL" sz="1100">
              <a:ea typeface="Calibri" panose="020F0502020204030204" pitchFamily="34" charset="0"/>
              <a:cs typeface="Times New Roman" panose="02020603050405020304" pitchFamily="18" charset="0"/>
            </a:endParaRPr>
          </a:p>
          <a:p>
            <a:pPr marL="0" indent="0">
              <a:spcBef>
                <a:spcPct val="50000"/>
              </a:spcBef>
              <a:buClr>
                <a:schemeClr val="tx1"/>
              </a:buClr>
              <a:buNone/>
            </a:pPr>
            <a:endParaRPr lang="nl-NL" sz="1050">
              <a:effectLst/>
              <a:ea typeface="Calibri" panose="020F0502020204030204" pitchFamily="34" charset="0"/>
              <a:cs typeface="Times New Roman" panose="02020603050405020304" pitchFamily="18" charset="0"/>
            </a:endParaRPr>
          </a:p>
        </p:txBody>
      </p:sp>
      <p:grpSp>
        <p:nvGrpSpPr>
          <p:cNvPr id="5" name="Groep 4">
            <a:extLst>
              <a:ext uri="{FF2B5EF4-FFF2-40B4-BE49-F238E27FC236}">
                <a16:creationId xmlns:a16="http://schemas.microsoft.com/office/drawing/2014/main" id="{7E03393B-0114-CD8F-E601-C4B9ADAAF2F4}"/>
              </a:ext>
            </a:extLst>
          </p:cNvPr>
          <p:cNvGrpSpPr/>
          <p:nvPr/>
        </p:nvGrpSpPr>
        <p:grpSpPr>
          <a:xfrm>
            <a:off x="480963" y="2643726"/>
            <a:ext cx="4954718" cy="1218116"/>
            <a:chOff x="6385620" y="1352334"/>
            <a:chExt cx="4889196" cy="1218116"/>
          </a:xfrm>
        </p:grpSpPr>
        <p:sp>
          <p:nvSpPr>
            <p:cNvPr id="6" name="Rectangle 3">
              <a:extLst>
                <a:ext uri="{FF2B5EF4-FFF2-40B4-BE49-F238E27FC236}">
                  <a16:creationId xmlns:a16="http://schemas.microsoft.com/office/drawing/2014/main" id="{7F16043B-3D87-8879-FD3D-46E3C83CEACE}"/>
                </a:ext>
              </a:extLst>
            </p:cNvPr>
            <p:cNvSpPr txBox="1">
              <a:spLocks noChangeArrowheads="1"/>
            </p:cNvSpPr>
            <p:nvPr/>
          </p:nvSpPr>
          <p:spPr bwMode="auto">
            <a:xfrm>
              <a:off x="6385620" y="1479133"/>
              <a:ext cx="4889196" cy="1091317"/>
            </a:xfrm>
            <a:prstGeom prst="rect">
              <a:avLst/>
            </a:prstGeom>
            <a:solidFill>
              <a:schemeClr val="bg1"/>
            </a:solidFill>
            <a:ln w="19050">
              <a:solidFill>
                <a:schemeClr val="accent1"/>
              </a:solidFill>
            </a:ln>
            <a:effectLst/>
          </p:spPr>
          <p:txBody>
            <a:bodyPr vert="horz" wrap="square" lIns="252000" tIns="108000" rIns="252000" bIns="108000" numCol="1" anchor="b"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ts val="1700"/>
                </a:lnSpc>
              </a:pPr>
              <a:endParaRPr lang="nl-NL" b="0" i="0">
                <a:solidFill>
                  <a:schemeClr val="accent1"/>
                </a:solidFill>
              </a:endParaRPr>
            </a:p>
            <a:p>
              <a:pPr>
                <a:lnSpc>
                  <a:spcPts val="1700"/>
                </a:lnSpc>
              </a:pPr>
              <a:r>
                <a:rPr lang="nl-NL" b="0" i="0">
                  <a:solidFill>
                    <a:schemeClr val="accent1"/>
                  </a:solidFill>
                </a:rPr>
                <a:t>Duurzame stadslogistiek aanjagen door de </a:t>
              </a:r>
              <a:r>
                <a:rPr lang="nl-NL" i="0">
                  <a:solidFill>
                    <a:schemeClr val="accent1"/>
                  </a:solidFill>
                </a:rPr>
                <a:t>eigen stromen slim (gebundeld) en schoon (zero-emissie) </a:t>
              </a:r>
              <a:r>
                <a:rPr lang="nl-NL" b="0" i="0">
                  <a:solidFill>
                    <a:schemeClr val="accent1"/>
                  </a:solidFill>
                </a:rPr>
                <a:t>te laten leveren en tegelijkertijd invulling geven aan de </a:t>
              </a:r>
              <a:r>
                <a:rPr lang="nl-NL" i="0">
                  <a:solidFill>
                    <a:schemeClr val="accent1"/>
                  </a:solidFill>
                </a:rPr>
                <a:t>voorbeeldfunctie</a:t>
              </a:r>
              <a:r>
                <a:rPr lang="nl-NL" b="0" i="0">
                  <a:solidFill>
                    <a:schemeClr val="accent1"/>
                  </a:solidFill>
                </a:rPr>
                <a:t>.</a:t>
              </a:r>
            </a:p>
          </p:txBody>
        </p:sp>
        <p:sp>
          <p:nvSpPr>
            <p:cNvPr id="7" name="Tekstvak 6">
              <a:extLst>
                <a:ext uri="{FF2B5EF4-FFF2-40B4-BE49-F238E27FC236}">
                  <a16:creationId xmlns:a16="http://schemas.microsoft.com/office/drawing/2014/main" id="{A1D8A567-B8F6-B496-B6A7-5910325D8775}"/>
                </a:ext>
              </a:extLst>
            </p:cNvPr>
            <p:cNvSpPr txBox="1"/>
            <p:nvPr/>
          </p:nvSpPr>
          <p:spPr>
            <a:xfrm>
              <a:off x="6727643" y="1352334"/>
              <a:ext cx="2110688"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Doel</a:t>
              </a:r>
            </a:p>
          </p:txBody>
        </p:sp>
      </p:grpSp>
      <p:grpSp>
        <p:nvGrpSpPr>
          <p:cNvPr id="8" name="Groep 7">
            <a:extLst>
              <a:ext uri="{FF2B5EF4-FFF2-40B4-BE49-F238E27FC236}">
                <a16:creationId xmlns:a16="http://schemas.microsoft.com/office/drawing/2014/main" id="{8AA1A56A-1579-DF70-96B8-FA07730F787A}"/>
              </a:ext>
            </a:extLst>
          </p:cNvPr>
          <p:cNvGrpSpPr/>
          <p:nvPr/>
        </p:nvGrpSpPr>
        <p:grpSpPr>
          <a:xfrm>
            <a:off x="480964" y="1532423"/>
            <a:ext cx="4954718" cy="821700"/>
            <a:chOff x="480964" y="1153576"/>
            <a:chExt cx="4954718" cy="821700"/>
          </a:xfrm>
          <a:solidFill>
            <a:schemeClr val="bg1"/>
          </a:solidFill>
        </p:grpSpPr>
        <p:sp>
          <p:nvSpPr>
            <p:cNvPr id="9" name="Tekstvak 8">
              <a:extLst>
                <a:ext uri="{FF2B5EF4-FFF2-40B4-BE49-F238E27FC236}">
                  <a16:creationId xmlns:a16="http://schemas.microsoft.com/office/drawing/2014/main" id="{B085D9F4-32C8-287D-2EE5-CB3F6FC7D1AE}"/>
                </a:ext>
              </a:extLst>
            </p:cNvPr>
            <p:cNvSpPr txBox="1"/>
            <p:nvPr/>
          </p:nvSpPr>
          <p:spPr>
            <a:xfrm>
              <a:off x="480964" y="1271631"/>
              <a:ext cx="4954718" cy="703645"/>
            </a:xfrm>
            <a:prstGeom prst="rect">
              <a:avLst/>
            </a:prstGeom>
            <a:grpFill/>
            <a:ln w="19050">
              <a:solidFill>
                <a:srgbClr val="0A3A88"/>
              </a:solidFill>
            </a:ln>
          </p:spPr>
          <p:txBody>
            <a:bodyPr wrap="square" lIns="252000" tIns="0" rIns="252000" bIns="72000" rtlCol="0" anchor="ctr">
              <a:spAutoFit/>
            </a:bodyPr>
            <a:lstStyle/>
            <a:p>
              <a:pPr marL="0" indent="0">
                <a:spcBef>
                  <a:spcPct val="50000"/>
                </a:spcBef>
                <a:buClr>
                  <a:schemeClr val="tx1"/>
                </a:buClr>
                <a:buNone/>
              </a:pPr>
              <a:endParaRPr lang="nl-NL" sz="1100" b="1" i="1">
                <a:solidFill>
                  <a:schemeClr val="accent1"/>
                </a:solidFill>
                <a:effectLst/>
                <a:ea typeface="Calibri" panose="020F0502020204030204" pitchFamily="34" charset="0"/>
                <a:cs typeface="Times New Roman" panose="02020603050405020304" pitchFamily="18" charset="0"/>
              </a:endParaRPr>
            </a:p>
            <a:p>
              <a:pPr marL="0" indent="0">
                <a:spcBef>
                  <a:spcPct val="50000"/>
                </a:spcBef>
                <a:buClr>
                  <a:schemeClr val="tx1"/>
                </a:buClr>
                <a:buNone/>
              </a:pPr>
              <a:r>
                <a:rPr lang="nl-NL" sz="1200" b="1">
                  <a:solidFill>
                    <a:schemeClr val="accent1"/>
                  </a:solidFill>
                  <a:effectLst/>
                  <a:ea typeface="Calibri" panose="020F0502020204030204" pitchFamily="34" charset="0"/>
                  <a:cs typeface="Times New Roman" panose="02020603050405020304" pitchFamily="18" charset="0"/>
                </a:rPr>
                <a:t>De stromen waar de gemeente zelf verantwoordelijk voor is duurzaam inkopen of aanbesteden</a:t>
              </a:r>
              <a:endParaRPr lang="nl-NL" sz="1200" b="1">
                <a:solidFill>
                  <a:schemeClr val="accent1"/>
                </a:solidFill>
                <a:ea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59A8CF56-9487-B9A6-3EFC-DFEA5DCCC812}"/>
                </a:ext>
              </a:extLst>
            </p:cNvPr>
            <p:cNvSpPr txBox="1"/>
            <p:nvPr/>
          </p:nvSpPr>
          <p:spPr>
            <a:xfrm>
              <a:off x="827570" y="1153576"/>
              <a:ext cx="2138973" cy="276999"/>
            </a:xfrm>
            <a:prstGeom prst="rect">
              <a:avLst/>
            </a:prstGeom>
            <a:grp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a:solidFill>
                    <a:schemeClr val="accent1"/>
                  </a:solidFill>
                </a:rPr>
                <a:t>Maatregel</a:t>
              </a:r>
            </a:p>
          </p:txBody>
        </p:sp>
      </p:grpSp>
      <p:sp>
        <p:nvSpPr>
          <p:cNvPr id="11" name="Tekstvak 10">
            <a:extLst>
              <a:ext uri="{FF2B5EF4-FFF2-40B4-BE49-F238E27FC236}">
                <a16:creationId xmlns:a16="http://schemas.microsoft.com/office/drawing/2014/main" id="{CD2E535F-9FB4-6BFC-6BEA-DFFAA034D56E}"/>
              </a:ext>
            </a:extLst>
          </p:cNvPr>
          <p:cNvSpPr txBox="1"/>
          <p:nvPr/>
        </p:nvSpPr>
        <p:spPr>
          <a:xfrm>
            <a:off x="5895043"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Type maatregel</a:t>
            </a:r>
          </a:p>
        </p:txBody>
      </p:sp>
      <p:sp>
        <p:nvSpPr>
          <p:cNvPr id="13" name="Tekstvak 12">
            <a:extLst>
              <a:ext uri="{FF2B5EF4-FFF2-40B4-BE49-F238E27FC236}">
                <a16:creationId xmlns:a16="http://schemas.microsoft.com/office/drawing/2014/main" id="{8D093259-3DD0-3236-B3DF-5E11A129560D}"/>
              </a:ext>
            </a:extLst>
          </p:cNvPr>
          <p:cNvSpPr txBox="1"/>
          <p:nvPr/>
        </p:nvSpPr>
        <p:spPr>
          <a:xfrm rot="16200000">
            <a:off x="4733602" y="5509944"/>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14" name="Groep 13">
            <a:extLst>
              <a:ext uri="{FF2B5EF4-FFF2-40B4-BE49-F238E27FC236}">
                <a16:creationId xmlns:a16="http://schemas.microsoft.com/office/drawing/2014/main" id="{A8B8D24A-11EF-2A27-A7D7-AFD51B4BC300}"/>
              </a:ext>
            </a:extLst>
          </p:cNvPr>
          <p:cNvGrpSpPr/>
          <p:nvPr/>
        </p:nvGrpSpPr>
        <p:grpSpPr>
          <a:xfrm>
            <a:off x="471235" y="4154514"/>
            <a:ext cx="4944990" cy="2285927"/>
            <a:chOff x="6385620" y="1352334"/>
            <a:chExt cx="4879596" cy="2285927"/>
          </a:xfrm>
        </p:grpSpPr>
        <p:sp>
          <p:nvSpPr>
            <p:cNvPr id="15" name="Rectangle 3">
              <a:extLst>
                <a:ext uri="{FF2B5EF4-FFF2-40B4-BE49-F238E27FC236}">
                  <a16:creationId xmlns:a16="http://schemas.microsoft.com/office/drawing/2014/main" id="{24497D5C-EBB5-F614-DFD2-B19C6FEE252F}"/>
                </a:ext>
              </a:extLst>
            </p:cNvPr>
            <p:cNvSpPr txBox="1">
              <a:spLocks noChangeArrowheads="1"/>
            </p:cNvSpPr>
            <p:nvPr/>
          </p:nvSpPr>
          <p:spPr bwMode="auto">
            <a:xfrm>
              <a:off x="6385620" y="1479133"/>
              <a:ext cx="4879596" cy="2159128"/>
            </a:xfrm>
            <a:prstGeom prst="rect">
              <a:avLst/>
            </a:prstGeom>
            <a:solidFill>
              <a:srgbClr val="0A3A88"/>
            </a:solidFill>
            <a:ln w="19050">
              <a:solidFill>
                <a:schemeClr val="accent1"/>
              </a:solidFill>
            </a:ln>
            <a:effectLst/>
          </p:spPr>
          <p:txBody>
            <a:bodyPr vert="horz" wrap="square" lIns="252000" tIns="108000" rIns="252000" bIns="108000" numCol="1" anchor="ctr"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r>
                <a:rPr lang="nl-NL" b="0" i="0"/>
                <a:t>Het stellen van de aanbestedingseisen en –voorwaarden op het gebied van slim én schoon voor de eigen facilitaire stromen, waarbij de samenwerking gezocht kan worden bij andere kantoren, instellingen en/of overheidspartijen. Dit kan via aanbestedingsregels of door de eigen stromen direct bij een stadsdistributiehub te beleggen (zie ook: 8, Stadslogistieke hubs)</a:t>
              </a:r>
              <a:r>
                <a:rPr lang="nl-NL" sz="1000" b="0" i="0"/>
                <a:t>. </a:t>
              </a:r>
              <a:r>
                <a:rPr lang="nl-NL" b="0" i="0"/>
                <a:t>Voor bouwstromen waar de gemeente zelf verantwoordelijk is geldt hetzelfde.</a:t>
              </a:r>
            </a:p>
          </p:txBody>
        </p:sp>
        <p:sp>
          <p:nvSpPr>
            <p:cNvPr id="16" name="Tekstvak 15">
              <a:extLst>
                <a:ext uri="{FF2B5EF4-FFF2-40B4-BE49-F238E27FC236}">
                  <a16:creationId xmlns:a16="http://schemas.microsoft.com/office/drawing/2014/main" id="{5F538B36-0EAD-3E2C-B56B-481BB96ED05F}"/>
                </a:ext>
              </a:extLst>
            </p:cNvPr>
            <p:cNvSpPr txBox="1"/>
            <p:nvPr/>
          </p:nvSpPr>
          <p:spPr>
            <a:xfrm>
              <a:off x="6727642" y="1352334"/>
              <a:ext cx="2110689"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kern="0"/>
                <a:t>Toelichting</a:t>
              </a:r>
              <a:endParaRPr lang="nl-NL" sz="1200" b="1" kern="0"/>
            </a:p>
          </p:txBody>
        </p:sp>
      </p:grpSp>
      <p:pic>
        <p:nvPicPr>
          <p:cNvPr id="129" name="Graphic 128" descr="Kolf met effen opvulling">
            <a:extLst>
              <a:ext uri="{FF2B5EF4-FFF2-40B4-BE49-F238E27FC236}">
                <a16:creationId xmlns:a16="http://schemas.microsoft.com/office/drawing/2014/main" id="{715FD08B-1F1E-42B8-A964-BF465F90BA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37547" y="1987969"/>
            <a:ext cx="217414" cy="217414"/>
          </a:xfrm>
          <a:prstGeom prst="rect">
            <a:avLst/>
          </a:prstGeom>
        </p:spPr>
      </p:pic>
      <p:pic>
        <p:nvPicPr>
          <p:cNvPr id="18" name="Graphic 17" descr="Schatkist met effen opvulling">
            <a:extLst>
              <a:ext uri="{FF2B5EF4-FFF2-40B4-BE49-F238E27FC236}">
                <a16:creationId xmlns:a16="http://schemas.microsoft.com/office/drawing/2014/main" id="{69DB1579-0481-B0D1-9D59-F9F5D6746E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737547" y="2742473"/>
            <a:ext cx="217414" cy="217414"/>
          </a:xfrm>
          <a:prstGeom prst="rect">
            <a:avLst/>
          </a:prstGeom>
        </p:spPr>
      </p:pic>
      <p:pic>
        <p:nvPicPr>
          <p:cNvPr id="19" name="Graphic 18" descr="Vrouwelijke rechter met effen opvulling">
            <a:extLst>
              <a:ext uri="{FF2B5EF4-FFF2-40B4-BE49-F238E27FC236}">
                <a16:creationId xmlns:a16="http://schemas.microsoft.com/office/drawing/2014/main" id="{551840FC-C3B1-A43B-BE76-5F284CAC6D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737547" y="3119725"/>
            <a:ext cx="217414" cy="217414"/>
          </a:xfrm>
          <a:prstGeom prst="rect">
            <a:avLst/>
          </a:prstGeom>
        </p:spPr>
      </p:pic>
      <p:pic>
        <p:nvPicPr>
          <p:cNvPr id="20" name="Graphic 19" descr="Vergadering met effen opvulling">
            <a:extLst>
              <a:ext uri="{FF2B5EF4-FFF2-40B4-BE49-F238E27FC236}">
                <a16:creationId xmlns:a16="http://schemas.microsoft.com/office/drawing/2014/main" id="{71DD535D-263D-E374-F027-B6B32E2CAF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737547" y="3496976"/>
            <a:ext cx="217414" cy="217414"/>
          </a:xfrm>
          <a:prstGeom prst="rect">
            <a:avLst/>
          </a:prstGeom>
        </p:spPr>
      </p:pic>
      <p:sp>
        <p:nvSpPr>
          <p:cNvPr id="124" name="Tekstvak 55">
            <a:extLst>
              <a:ext uri="{FF2B5EF4-FFF2-40B4-BE49-F238E27FC236}">
                <a16:creationId xmlns:a16="http://schemas.microsoft.com/office/drawing/2014/main" id="{02747D16-2C90-4B7C-A895-F78963E0DCF9}"/>
              </a:ext>
            </a:extLst>
          </p:cNvPr>
          <p:cNvSpPr txBox="1"/>
          <p:nvPr/>
        </p:nvSpPr>
        <p:spPr>
          <a:xfrm>
            <a:off x="5954959" y="1980703"/>
            <a:ext cx="1573566" cy="230832"/>
          </a:xfrm>
          <a:prstGeom prst="rect">
            <a:avLst/>
          </a:prstGeom>
          <a:noFill/>
        </p:spPr>
        <p:txBody>
          <a:bodyPr wrap="square" rtlCol="0">
            <a:spAutoFit/>
          </a:bodyPr>
          <a:lstStyle/>
          <a:p>
            <a:r>
              <a:rPr lang="nl-NL" sz="900" b="1">
                <a:solidFill>
                  <a:schemeClr val="bg1">
                    <a:lumMod val="75000"/>
                  </a:schemeClr>
                </a:solidFill>
              </a:rPr>
              <a:t>Onderzoek</a:t>
            </a:r>
          </a:p>
        </p:txBody>
      </p:sp>
      <p:sp>
        <p:nvSpPr>
          <p:cNvPr id="22" name="Tekstvak 55">
            <a:extLst>
              <a:ext uri="{FF2B5EF4-FFF2-40B4-BE49-F238E27FC236}">
                <a16:creationId xmlns:a16="http://schemas.microsoft.com/office/drawing/2014/main" id="{F1DF1A19-2EC8-90A9-C7C9-6DFB5D5CDF97}"/>
              </a:ext>
            </a:extLst>
          </p:cNvPr>
          <p:cNvSpPr txBox="1"/>
          <p:nvPr/>
        </p:nvSpPr>
        <p:spPr>
          <a:xfrm>
            <a:off x="5954958" y="2358094"/>
            <a:ext cx="448645" cy="230832"/>
          </a:xfrm>
          <a:prstGeom prst="rect">
            <a:avLst/>
          </a:prstGeom>
          <a:noFill/>
        </p:spPr>
        <p:txBody>
          <a:bodyPr wrap="square" rtlCol="0">
            <a:spAutoFit/>
          </a:bodyPr>
          <a:lstStyle/>
          <a:p>
            <a:r>
              <a:rPr lang="nl-NL" sz="900" b="1">
                <a:solidFill>
                  <a:schemeClr val="bg1">
                    <a:lumMod val="75000"/>
                  </a:schemeClr>
                </a:solidFill>
              </a:rPr>
              <a:t>Pilot</a:t>
            </a:r>
          </a:p>
        </p:txBody>
      </p:sp>
      <p:sp>
        <p:nvSpPr>
          <p:cNvPr id="23" name="Tekstvak 55">
            <a:extLst>
              <a:ext uri="{FF2B5EF4-FFF2-40B4-BE49-F238E27FC236}">
                <a16:creationId xmlns:a16="http://schemas.microsoft.com/office/drawing/2014/main" id="{8FA07DD8-56AC-557C-0888-00D54D3B22D4}"/>
              </a:ext>
            </a:extLst>
          </p:cNvPr>
          <p:cNvSpPr txBox="1"/>
          <p:nvPr/>
        </p:nvSpPr>
        <p:spPr>
          <a:xfrm>
            <a:off x="5954959" y="2735485"/>
            <a:ext cx="1573566" cy="230832"/>
          </a:xfrm>
          <a:prstGeom prst="rect">
            <a:avLst/>
          </a:prstGeom>
          <a:noFill/>
        </p:spPr>
        <p:txBody>
          <a:bodyPr wrap="square" rtlCol="0">
            <a:spAutoFit/>
          </a:bodyPr>
          <a:lstStyle/>
          <a:p>
            <a:r>
              <a:rPr lang="nl-NL" sz="900" b="1">
                <a:solidFill>
                  <a:schemeClr val="accent1"/>
                </a:solidFill>
              </a:rPr>
              <a:t>Investering</a:t>
            </a:r>
          </a:p>
        </p:txBody>
      </p:sp>
      <p:sp>
        <p:nvSpPr>
          <p:cNvPr id="24" name="Tekstvak 55">
            <a:extLst>
              <a:ext uri="{FF2B5EF4-FFF2-40B4-BE49-F238E27FC236}">
                <a16:creationId xmlns:a16="http://schemas.microsoft.com/office/drawing/2014/main" id="{7DBC6915-5B61-7A51-242D-DEFCCB6A37C0}"/>
              </a:ext>
            </a:extLst>
          </p:cNvPr>
          <p:cNvSpPr txBox="1"/>
          <p:nvPr/>
        </p:nvSpPr>
        <p:spPr>
          <a:xfrm>
            <a:off x="5954959" y="3112876"/>
            <a:ext cx="1573566" cy="230832"/>
          </a:xfrm>
          <a:prstGeom prst="rect">
            <a:avLst/>
          </a:prstGeom>
          <a:noFill/>
        </p:spPr>
        <p:txBody>
          <a:bodyPr wrap="square" rtlCol="0">
            <a:spAutoFit/>
          </a:bodyPr>
          <a:lstStyle/>
          <a:p>
            <a:r>
              <a:rPr lang="nl-NL" sz="900" b="1">
                <a:solidFill>
                  <a:schemeClr val="accent1"/>
                </a:solidFill>
              </a:rPr>
              <a:t>Regelgeving</a:t>
            </a:r>
          </a:p>
        </p:txBody>
      </p:sp>
      <p:sp>
        <p:nvSpPr>
          <p:cNvPr id="25" name="Tekstvak 55">
            <a:extLst>
              <a:ext uri="{FF2B5EF4-FFF2-40B4-BE49-F238E27FC236}">
                <a16:creationId xmlns:a16="http://schemas.microsoft.com/office/drawing/2014/main" id="{42E9979A-BE86-9251-6A40-25B027A51B52}"/>
              </a:ext>
            </a:extLst>
          </p:cNvPr>
          <p:cNvSpPr txBox="1"/>
          <p:nvPr/>
        </p:nvSpPr>
        <p:spPr>
          <a:xfrm>
            <a:off x="5954959" y="3490267"/>
            <a:ext cx="1573566" cy="230832"/>
          </a:xfrm>
          <a:prstGeom prst="rect">
            <a:avLst/>
          </a:prstGeom>
          <a:noFill/>
        </p:spPr>
        <p:txBody>
          <a:bodyPr wrap="square" rtlCol="0">
            <a:spAutoFit/>
          </a:bodyPr>
          <a:lstStyle/>
          <a:p>
            <a:r>
              <a:rPr lang="nl-NL" sz="900" b="1">
                <a:solidFill>
                  <a:schemeClr val="bg1">
                    <a:lumMod val="75000"/>
                  </a:schemeClr>
                </a:solidFill>
              </a:rPr>
              <a:t>Stakeholder engagement</a:t>
            </a:r>
          </a:p>
        </p:txBody>
      </p:sp>
      <p:sp>
        <p:nvSpPr>
          <p:cNvPr id="27" name="Rectangle 3">
            <a:extLst>
              <a:ext uri="{FF2B5EF4-FFF2-40B4-BE49-F238E27FC236}">
                <a16:creationId xmlns:a16="http://schemas.microsoft.com/office/drawing/2014/main" id="{08C79575-4B75-62CD-FDE6-64BF4B4790CC}"/>
              </a:ext>
            </a:extLst>
          </p:cNvPr>
          <p:cNvSpPr txBox="1">
            <a:spLocks noChangeArrowheads="1"/>
          </p:cNvSpPr>
          <p:nvPr/>
        </p:nvSpPr>
        <p:spPr bwMode="auto">
          <a:xfrm>
            <a:off x="7703852" y="1650478"/>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706F2F74-6AE3-2E6A-E5EF-487F37DC91F2}"/>
              </a:ext>
            </a:extLst>
          </p:cNvPr>
          <p:cNvSpPr txBox="1"/>
          <p:nvPr/>
        </p:nvSpPr>
        <p:spPr>
          <a:xfrm>
            <a:off x="7987886"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Rol overheid</a:t>
            </a:r>
          </a:p>
        </p:txBody>
      </p:sp>
      <p:pic>
        <p:nvPicPr>
          <p:cNvPr id="29" name="Graphic 28" descr="Munten">
            <a:extLst>
              <a:ext uri="{FF2B5EF4-FFF2-40B4-BE49-F238E27FC236}">
                <a16:creationId xmlns:a16="http://schemas.microsoft.com/office/drawing/2014/main" id="{3F4A6A94-9BEB-20CE-B2C0-097A7F1616A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79179" y="1987969"/>
            <a:ext cx="217414" cy="217414"/>
          </a:xfrm>
          <a:prstGeom prst="rect">
            <a:avLst/>
          </a:prstGeom>
        </p:spPr>
      </p:pic>
      <p:pic>
        <p:nvPicPr>
          <p:cNvPr id="30" name="Graphic 29" descr="Regisseursstoel met effen opvulling">
            <a:extLst>
              <a:ext uri="{FF2B5EF4-FFF2-40B4-BE49-F238E27FC236}">
                <a16:creationId xmlns:a16="http://schemas.microsoft.com/office/drawing/2014/main" id="{DD344B69-1097-9365-51BC-3085589C9C0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879179" y="2365221"/>
            <a:ext cx="217414" cy="217414"/>
          </a:xfrm>
          <a:prstGeom prst="rect">
            <a:avLst/>
          </a:prstGeom>
        </p:spPr>
      </p:pic>
      <p:pic>
        <p:nvPicPr>
          <p:cNvPr id="31" name="Graphic 30" descr="Handdruk met effen opvulling">
            <a:extLst>
              <a:ext uri="{FF2B5EF4-FFF2-40B4-BE49-F238E27FC236}">
                <a16:creationId xmlns:a16="http://schemas.microsoft.com/office/drawing/2014/main" id="{4A21EF33-1C3F-E03F-3A3C-F57FC847B18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7879179" y="2742473"/>
            <a:ext cx="217414" cy="217414"/>
          </a:xfrm>
          <a:prstGeom prst="rect">
            <a:avLst/>
          </a:prstGeom>
        </p:spPr>
      </p:pic>
      <p:pic>
        <p:nvPicPr>
          <p:cNvPr id="32" name="Graphic 31" descr="Weegschalen van gerechtigheid met effen opvulling">
            <a:extLst>
              <a:ext uri="{FF2B5EF4-FFF2-40B4-BE49-F238E27FC236}">
                <a16:creationId xmlns:a16="http://schemas.microsoft.com/office/drawing/2014/main" id="{A7A930CA-6BBA-F986-18F6-F9518DE182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7879179" y="3119725"/>
            <a:ext cx="217414" cy="217414"/>
          </a:xfrm>
          <a:prstGeom prst="rect">
            <a:avLst/>
          </a:prstGeom>
        </p:spPr>
      </p:pic>
      <p:sp>
        <p:nvSpPr>
          <p:cNvPr id="34" name="Tekstvak 55">
            <a:extLst>
              <a:ext uri="{FF2B5EF4-FFF2-40B4-BE49-F238E27FC236}">
                <a16:creationId xmlns:a16="http://schemas.microsoft.com/office/drawing/2014/main" id="{56C05E21-6A99-2CC2-9A3D-2E2644F3A25E}"/>
              </a:ext>
            </a:extLst>
          </p:cNvPr>
          <p:cNvSpPr txBox="1"/>
          <p:nvPr/>
        </p:nvSpPr>
        <p:spPr>
          <a:xfrm>
            <a:off x="8096591" y="1980703"/>
            <a:ext cx="1524776" cy="230832"/>
          </a:xfrm>
          <a:prstGeom prst="rect">
            <a:avLst/>
          </a:prstGeom>
          <a:noFill/>
        </p:spPr>
        <p:txBody>
          <a:bodyPr wrap="square" rtlCol="0">
            <a:spAutoFit/>
          </a:bodyPr>
          <a:lstStyle/>
          <a:p>
            <a:r>
              <a:rPr lang="nl-NL" sz="900" b="1">
                <a:solidFill>
                  <a:schemeClr val="accent1"/>
                </a:solidFill>
              </a:rPr>
              <a:t>Stimuleren / investeren</a:t>
            </a:r>
          </a:p>
        </p:txBody>
      </p:sp>
      <p:sp>
        <p:nvSpPr>
          <p:cNvPr id="35" name="Tekstvak 55">
            <a:extLst>
              <a:ext uri="{FF2B5EF4-FFF2-40B4-BE49-F238E27FC236}">
                <a16:creationId xmlns:a16="http://schemas.microsoft.com/office/drawing/2014/main" id="{276718D5-8B4D-12D9-2317-4BECD55707E3}"/>
              </a:ext>
            </a:extLst>
          </p:cNvPr>
          <p:cNvSpPr txBox="1"/>
          <p:nvPr/>
        </p:nvSpPr>
        <p:spPr>
          <a:xfrm>
            <a:off x="8096591" y="2358094"/>
            <a:ext cx="1524776" cy="230832"/>
          </a:xfrm>
          <a:prstGeom prst="rect">
            <a:avLst/>
          </a:prstGeom>
          <a:noFill/>
        </p:spPr>
        <p:txBody>
          <a:bodyPr wrap="none" rtlCol="0">
            <a:spAutoFit/>
          </a:bodyPr>
          <a:lstStyle/>
          <a:p>
            <a:r>
              <a:rPr lang="nl-NL" sz="900" b="1">
                <a:solidFill>
                  <a:schemeClr val="bg1">
                    <a:lumMod val="75000"/>
                  </a:schemeClr>
                </a:solidFill>
              </a:rPr>
              <a:t>Faciliteren / coördineren</a:t>
            </a:r>
          </a:p>
        </p:txBody>
      </p:sp>
      <p:sp>
        <p:nvSpPr>
          <p:cNvPr id="36" name="Tekstvak 55">
            <a:extLst>
              <a:ext uri="{FF2B5EF4-FFF2-40B4-BE49-F238E27FC236}">
                <a16:creationId xmlns:a16="http://schemas.microsoft.com/office/drawing/2014/main" id="{AA46BAC3-7055-6838-0EAE-35A269B4EC93}"/>
              </a:ext>
            </a:extLst>
          </p:cNvPr>
          <p:cNvSpPr txBox="1"/>
          <p:nvPr/>
        </p:nvSpPr>
        <p:spPr>
          <a:xfrm>
            <a:off x="8096591" y="2735485"/>
            <a:ext cx="1524776" cy="230832"/>
          </a:xfrm>
          <a:prstGeom prst="rect">
            <a:avLst/>
          </a:prstGeom>
          <a:noFill/>
        </p:spPr>
        <p:txBody>
          <a:bodyPr wrap="square" rtlCol="0">
            <a:spAutoFit/>
          </a:bodyPr>
          <a:lstStyle/>
          <a:p>
            <a:r>
              <a:rPr lang="nl-NL" sz="900" b="1">
                <a:solidFill>
                  <a:schemeClr val="bg1">
                    <a:lumMod val="75000"/>
                  </a:schemeClr>
                </a:solidFill>
              </a:rPr>
              <a:t>Agenderen</a:t>
            </a:r>
          </a:p>
        </p:txBody>
      </p:sp>
      <p:sp>
        <p:nvSpPr>
          <p:cNvPr id="37" name="Tekstvak 55">
            <a:extLst>
              <a:ext uri="{FF2B5EF4-FFF2-40B4-BE49-F238E27FC236}">
                <a16:creationId xmlns:a16="http://schemas.microsoft.com/office/drawing/2014/main" id="{3615459A-DB1D-E422-7355-372131122E8E}"/>
              </a:ext>
            </a:extLst>
          </p:cNvPr>
          <p:cNvSpPr txBox="1"/>
          <p:nvPr/>
        </p:nvSpPr>
        <p:spPr>
          <a:xfrm>
            <a:off x="8096591" y="3112876"/>
            <a:ext cx="1524776" cy="230832"/>
          </a:xfrm>
          <a:prstGeom prst="rect">
            <a:avLst/>
          </a:prstGeom>
          <a:noFill/>
        </p:spPr>
        <p:txBody>
          <a:bodyPr wrap="square" rtlCol="0">
            <a:spAutoFit/>
          </a:bodyPr>
          <a:lstStyle/>
          <a:p>
            <a:r>
              <a:rPr lang="nl-NL" sz="900" b="1">
                <a:solidFill>
                  <a:schemeClr val="accent1"/>
                </a:solidFill>
              </a:rPr>
              <a:t>Reguleren</a:t>
            </a:r>
          </a:p>
        </p:txBody>
      </p:sp>
      <p:sp>
        <p:nvSpPr>
          <p:cNvPr id="40" name="Tekstvak 39">
            <a:extLst>
              <a:ext uri="{FF2B5EF4-FFF2-40B4-BE49-F238E27FC236}">
                <a16:creationId xmlns:a16="http://schemas.microsoft.com/office/drawing/2014/main" id="{395B8D6E-B9FD-94E5-47A6-EAFA526F8733}"/>
              </a:ext>
            </a:extLst>
          </p:cNvPr>
          <p:cNvSpPr txBox="1"/>
          <p:nvPr/>
        </p:nvSpPr>
        <p:spPr>
          <a:xfrm>
            <a:off x="10080729" y="1546787"/>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Uitdagingen</a:t>
            </a:r>
          </a:p>
        </p:txBody>
      </p:sp>
      <p:pic>
        <p:nvPicPr>
          <p:cNvPr id="41" name="Graphic 40" descr="Vrachtwagen met effen opvulling">
            <a:extLst>
              <a:ext uri="{FF2B5EF4-FFF2-40B4-BE49-F238E27FC236}">
                <a16:creationId xmlns:a16="http://schemas.microsoft.com/office/drawing/2014/main" id="{528A031C-7BCA-DB7D-6EE4-ECD2F8C9C4F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9972022" y="2002334"/>
            <a:ext cx="217414" cy="217414"/>
          </a:xfrm>
          <a:prstGeom prst="rect">
            <a:avLst/>
          </a:prstGeom>
        </p:spPr>
      </p:pic>
      <p:pic>
        <p:nvPicPr>
          <p:cNvPr id="42" name="Graphic 41" descr="Batterij die wordt opgeladen met effen opvulling">
            <a:extLst>
              <a:ext uri="{FF2B5EF4-FFF2-40B4-BE49-F238E27FC236}">
                <a16:creationId xmlns:a16="http://schemas.microsoft.com/office/drawing/2014/main" id="{04C5F17E-8429-CD69-F475-CA90BB140B4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9972022" y="2379586"/>
            <a:ext cx="217414" cy="217414"/>
          </a:xfrm>
          <a:prstGeom prst="rect">
            <a:avLst/>
          </a:prstGeom>
        </p:spPr>
      </p:pic>
      <p:pic>
        <p:nvPicPr>
          <p:cNvPr id="43" name="Graphic 42" descr="Prioriteiten met effen opvulling">
            <a:extLst>
              <a:ext uri="{FF2B5EF4-FFF2-40B4-BE49-F238E27FC236}">
                <a16:creationId xmlns:a16="http://schemas.microsoft.com/office/drawing/2014/main" id="{61F6D3DD-14FC-7D80-C176-673F729F6B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9972022" y="2756838"/>
            <a:ext cx="217414" cy="217414"/>
          </a:xfrm>
          <a:prstGeom prst="rect">
            <a:avLst/>
          </a:prstGeom>
        </p:spPr>
      </p:pic>
      <p:pic>
        <p:nvPicPr>
          <p:cNvPr id="44" name="Graphic 43" descr="Chatten met effen opvulling">
            <a:extLst>
              <a:ext uri="{FF2B5EF4-FFF2-40B4-BE49-F238E27FC236}">
                <a16:creationId xmlns:a16="http://schemas.microsoft.com/office/drawing/2014/main" id="{12A0406D-309A-1B87-A073-D930D001944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9972022" y="3134090"/>
            <a:ext cx="217414" cy="217414"/>
          </a:xfrm>
          <a:prstGeom prst="rect">
            <a:avLst/>
          </a:prstGeom>
        </p:spPr>
      </p:pic>
      <p:pic>
        <p:nvPicPr>
          <p:cNvPr id="45" name="Graphic 44" descr="Passer met effen opvulling">
            <a:extLst>
              <a:ext uri="{FF2B5EF4-FFF2-40B4-BE49-F238E27FC236}">
                <a16:creationId xmlns:a16="http://schemas.microsoft.com/office/drawing/2014/main" id="{954753B4-6E97-8396-0159-E4C5F1DCA80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a:off x="9972022" y="3511341"/>
            <a:ext cx="217414" cy="217414"/>
          </a:xfrm>
          <a:prstGeom prst="rect">
            <a:avLst/>
          </a:prstGeom>
        </p:spPr>
      </p:pic>
      <p:sp>
        <p:nvSpPr>
          <p:cNvPr id="46" name="Tekstvak 55">
            <a:extLst>
              <a:ext uri="{FF2B5EF4-FFF2-40B4-BE49-F238E27FC236}">
                <a16:creationId xmlns:a16="http://schemas.microsoft.com/office/drawing/2014/main" id="{119451A5-DF2B-8A2F-FC66-86A9B14F2D61}"/>
              </a:ext>
            </a:extLst>
          </p:cNvPr>
          <p:cNvSpPr txBox="1"/>
          <p:nvPr/>
        </p:nvSpPr>
        <p:spPr>
          <a:xfrm>
            <a:off x="10189434" y="1995068"/>
            <a:ext cx="1524776" cy="230832"/>
          </a:xfrm>
          <a:prstGeom prst="rect">
            <a:avLst/>
          </a:prstGeom>
          <a:noFill/>
        </p:spPr>
        <p:txBody>
          <a:bodyPr wrap="square" rtlCol="0">
            <a:spAutoFit/>
          </a:bodyPr>
          <a:lstStyle/>
          <a:p>
            <a:r>
              <a:rPr lang="nl-NL" sz="900" b="1">
                <a:solidFill>
                  <a:schemeClr val="accent1"/>
                </a:solidFill>
              </a:rPr>
              <a:t>ZE voertuigen</a:t>
            </a:r>
          </a:p>
        </p:txBody>
      </p:sp>
      <p:sp>
        <p:nvSpPr>
          <p:cNvPr id="47" name="Tekstvak 55">
            <a:extLst>
              <a:ext uri="{FF2B5EF4-FFF2-40B4-BE49-F238E27FC236}">
                <a16:creationId xmlns:a16="http://schemas.microsoft.com/office/drawing/2014/main" id="{5B39B056-1A74-8E00-8CC4-35AEA909853F}"/>
              </a:ext>
            </a:extLst>
          </p:cNvPr>
          <p:cNvSpPr txBox="1"/>
          <p:nvPr/>
        </p:nvSpPr>
        <p:spPr>
          <a:xfrm>
            <a:off x="10189434" y="2372459"/>
            <a:ext cx="1210588" cy="230832"/>
          </a:xfrm>
          <a:prstGeom prst="rect">
            <a:avLst/>
          </a:prstGeom>
          <a:noFill/>
        </p:spPr>
        <p:txBody>
          <a:bodyPr wrap="none" rtlCol="0">
            <a:spAutoFit/>
          </a:bodyPr>
          <a:lstStyle/>
          <a:p>
            <a:r>
              <a:rPr lang="nl-NL" sz="900" b="1">
                <a:solidFill>
                  <a:schemeClr val="bg1">
                    <a:lumMod val="75000"/>
                  </a:schemeClr>
                </a:solidFill>
              </a:rPr>
              <a:t>Laadinfrastructuur</a:t>
            </a:r>
          </a:p>
        </p:txBody>
      </p:sp>
      <p:sp>
        <p:nvSpPr>
          <p:cNvPr id="48" name="Tekstvak 55">
            <a:extLst>
              <a:ext uri="{FF2B5EF4-FFF2-40B4-BE49-F238E27FC236}">
                <a16:creationId xmlns:a16="http://schemas.microsoft.com/office/drawing/2014/main" id="{BB76FA1A-36A6-6670-0F27-107994621D9C}"/>
              </a:ext>
            </a:extLst>
          </p:cNvPr>
          <p:cNvSpPr txBox="1"/>
          <p:nvPr/>
        </p:nvSpPr>
        <p:spPr>
          <a:xfrm>
            <a:off x="10189434" y="2749850"/>
            <a:ext cx="1524776" cy="230832"/>
          </a:xfrm>
          <a:prstGeom prst="rect">
            <a:avLst/>
          </a:prstGeom>
          <a:noFill/>
        </p:spPr>
        <p:txBody>
          <a:bodyPr wrap="square" rtlCol="0">
            <a:spAutoFit/>
          </a:bodyPr>
          <a:lstStyle/>
          <a:p>
            <a:r>
              <a:rPr lang="nl-NL" sz="900" b="1">
                <a:solidFill>
                  <a:schemeClr val="accent1"/>
                </a:solidFill>
              </a:rPr>
              <a:t>Bundeling en ritreductie</a:t>
            </a:r>
          </a:p>
        </p:txBody>
      </p:sp>
      <p:sp>
        <p:nvSpPr>
          <p:cNvPr id="49" name="Tekstvak 55">
            <a:extLst>
              <a:ext uri="{FF2B5EF4-FFF2-40B4-BE49-F238E27FC236}">
                <a16:creationId xmlns:a16="http://schemas.microsoft.com/office/drawing/2014/main" id="{08DAADA4-291A-D254-9FBA-6444209C393A}"/>
              </a:ext>
            </a:extLst>
          </p:cNvPr>
          <p:cNvSpPr txBox="1"/>
          <p:nvPr/>
        </p:nvSpPr>
        <p:spPr>
          <a:xfrm>
            <a:off x="10189434" y="3127241"/>
            <a:ext cx="1524776" cy="230832"/>
          </a:xfrm>
          <a:prstGeom prst="rect">
            <a:avLst/>
          </a:prstGeom>
          <a:noFill/>
        </p:spPr>
        <p:txBody>
          <a:bodyPr wrap="square" rtlCol="0">
            <a:spAutoFit/>
          </a:bodyPr>
          <a:lstStyle/>
          <a:p>
            <a:r>
              <a:rPr lang="nl-NL" sz="900" b="1">
                <a:solidFill>
                  <a:schemeClr val="bg1">
                    <a:lumMod val="75000"/>
                  </a:schemeClr>
                </a:solidFill>
              </a:rPr>
              <a:t>Netwerk / communicatie</a:t>
            </a:r>
          </a:p>
        </p:txBody>
      </p:sp>
      <p:sp>
        <p:nvSpPr>
          <p:cNvPr id="50" name="Tekstvak 55">
            <a:extLst>
              <a:ext uri="{FF2B5EF4-FFF2-40B4-BE49-F238E27FC236}">
                <a16:creationId xmlns:a16="http://schemas.microsoft.com/office/drawing/2014/main" id="{EA6AC599-96C1-61E4-F6E6-112FD24A50AF}"/>
              </a:ext>
            </a:extLst>
          </p:cNvPr>
          <p:cNvSpPr txBox="1"/>
          <p:nvPr/>
        </p:nvSpPr>
        <p:spPr>
          <a:xfrm>
            <a:off x="10189434" y="3504632"/>
            <a:ext cx="1524776" cy="230832"/>
          </a:xfrm>
          <a:prstGeom prst="rect">
            <a:avLst/>
          </a:prstGeom>
          <a:noFill/>
        </p:spPr>
        <p:txBody>
          <a:bodyPr wrap="square" rtlCol="0">
            <a:spAutoFit/>
          </a:bodyPr>
          <a:lstStyle/>
          <a:p>
            <a:r>
              <a:rPr lang="nl-NL" sz="900" b="1">
                <a:solidFill>
                  <a:schemeClr val="bg1">
                    <a:lumMod val="75000"/>
                  </a:schemeClr>
                </a:solidFill>
              </a:rPr>
              <a:t>Ruimte</a:t>
            </a:r>
          </a:p>
        </p:txBody>
      </p:sp>
      <p:pic>
        <p:nvPicPr>
          <p:cNvPr id="51" name="Tijdelijke aanduiding voor inhoud 9" descr="Tandwielen">
            <a:extLst>
              <a:ext uri="{FF2B5EF4-FFF2-40B4-BE49-F238E27FC236}">
                <a16:creationId xmlns:a16="http://schemas.microsoft.com/office/drawing/2014/main" id="{0800AAA7-A307-4C34-9228-A7D19DD72CC9}"/>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bwMode="auto">
          <a:xfrm>
            <a:off x="5702962" y="2366392"/>
            <a:ext cx="252000" cy="252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kstvak 51">
            <a:extLst>
              <a:ext uri="{FF2B5EF4-FFF2-40B4-BE49-F238E27FC236}">
                <a16:creationId xmlns:a16="http://schemas.microsoft.com/office/drawing/2014/main" id="{0FA57F55-3156-964A-4B14-F7A06098EF14}"/>
              </a:ext>
            </a:extLst>
          </p:cNvPr>
          <p:cNvSpPr txBox="1"/>
          <p:nvPr/>
        </p:nvSpPr>
        <p:spPr>
          <a:xfrm rot="16200000">
            <a:off x="9863648" y="5513277"/>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53" name="Groep 52">
            <a:extLst>
              <a:ext uri="{FF2B5EF4-FFF2-40B4-BE49-F238E27FC236}">
                <a16:creationId xmlns:a16="http://schemas.microsoft.com/office/drawing/2014/main" id="{E53ECBFC-9885-22C6-C92D-AF9D2A108035}"/>
              </a:ext>
            </a:extLst>
          </p:cNvPr>
          <p:cNvGrpSpPr/>
          <p:nvPr/>
        </p:nvGrpSpPr>
        <p:grpSpPr>
          <a:xfrm>
            <a:off x="5611009" y="4154514"/>
            <a:ext cx="1917516" cy="2285927"/>
            <a:chOff x="6385620" y="1352334"/>
            <a:chExt cx="1892158" cy="2285927"/>
          </a:xfrm>
        </p:grpSpPr>
        <p:sp>
          <p:nvSpPr>
            <p:cNvPr id="54" name="Rectangle 3">
              <a:extLst>
                <a:ext uri="{FF2B5EF4-FFF2-40B4-BE49-F238E27FC236}">
                  <a16:creationId xmlns:a16="http://schemas.microsoft.com/office/drawing/2014/main" id="{3BE90562-BBB1-0DF8-AA3D-3934C10270F6}"/>
                </a:ext>
              </a:extLst>
            </p:cNvPr>
            <p:cNvSpPr txBox="1">
              <a:spLocks noChangeArrowheads="1"/>
            </p:cNvSpPr>
            <p:nvPr/>
          </p:nvSpPr>
          <p:spPr bwMode="auto">
            <a:xfrm>
              <a:off x="6385620" y="1479133"/>
              <a:ext cx="1892158" cy="2159128"/>
            </a:xfrm>
            <a:prstGeom prst="rect">
              <a:avLst/>
            </a:prstGeom>
            <a:solidFill>
              <a:srgbClr val="0A3A88"/>
            </a:solidFill>
            <a:ln w="19050">
              <a:solidFill>
                <a:schemeClr val="accent1"/>
              </a:solidFill>
            </a:ln>
            <a:effectLst/>
          </p:spPr>
          <p:txBody>
            <a:bodyPr vert="horz" wrap="square" lIns="144000" tIns="108000" rIns="144000" bIns="108000" numCol="1" anchor="t"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endParaRPr lang="nl-NL" sz="1000" i="0"/>
            </a:p>
            <a:p>
              <a:pPr algn="l"/>
              <a:r>
                <a:rPr lang="nl-NL" sz="1100" b="0" i="0"/>
                <a:t>Facilitair: o.a. in </a:t>
              </a:r>
              <a:r>
                <a:rPr lang="nl-NL" sz="1100" b="0" i="0">
                  <a:hlinkClick r:id="rId31">
                    <a:extLst>
                      <a:ext uri="{A12FA001-AC4F-418D-AE19-62706E023703}">
                        <ahyp:hlinkClr xmlns:ahyp="http://schemas.microsoft.com/office/drawing/2018/hyperlinkcolor" val="tx"/>
                      </a:ext>
                    </a:extLst>
                  </a:hlinkClick>
                </a:rPr>
                <a:t>Den Haag</a:t>
              </a:r>
              <a:r>
                <a:rPr lang="nl-NL" sz="1100" b="0" i="0"/>
                <a:t>, </a:t>
              </a:r>
              <a:r>
                <a:rPr lang="nl-NL" sz="1100" b="0" i="0">
                  <a:hlinkClick r:id="rId32">
                    <a:extLst>
                      <a:ext uri="{A12FA001-AC4F-418D-AE19-62706E023703}">
                        <ahyp:hlinkClr xmlns:ahyp="http://schemas.microsoft.com/office/drawing/2018/hyperlinkcolor" val="tx"/>
                      </a:ext>
                    </a:extLst>
                  </a:hlinkClick>
                </a:rPr>
                <a:t>Eindhoven</a:t>
              </a:r>
              <a:r>
                <a:rPr lang="nl-NL" sz="1100" b="0" i="0"/>
                <a:t>, </a:t>
              </a:r>
              <a:r>
                <a:rPr lang="nl-NL" sz="1100" b="0" i="0">
                  <a:hlinkClick r:id="rId33">
                    <a:extLst>
                      <a:ext uri="{A12FA001-AC4F-418D-AE19-62706E023703}">
                        <ahyp:hlinkClr xmlns:ahyp="http://schemas.microsoft.com/office/drawing/2018/hyperlinkcolor" val="tx"/>
                      </a:ext>
                    </a:extLst>
                  </a:hlinkClick>
                </a:rPr>
                <a:t>Haarlem</a:t>
              </a:r>
              <a:r>
                <a:rPr lang="nl-NL" sz="1100" b="0" i="0"/>
                <a:t> en </a:t>
              </a:r>
              <a:r>
                <a:rPr lang="nl-NL" sz="1100" b="0" i="0">
                  <a:hlinkClick r:id="rId34">
                    <a:extLst>
                      <a:ext uri="{A12FA001-AC4F-418D-AE19-62706E023703}">
                        <ahyp:hlinkClr xmlns:ahyp="http://schemas.microsoft.com/office/drawing/2018/hyperlinkcolor" val="tx"/>
                      </a:ext>
                    </a:extLst>
                  </a:hlinkClick>
                </a:rPr>
                <a:t>Rotterdam</a:t>
              </a:r>
              <a:endParaRPr lang="nl-NL" sz="1100" b="0" i="0"/>
            </a:p>
            <a:p>
              <a:pPr algn="l"/>
              <a:endParaRPr lang="nl-NL" sz="1100" b="0" i="0"/>
            </a:p>
            <a:p>
              <a:pPr algn="l"/>
              <a:r>
                <a:rPr lang="nl-NL" sz="1100" b="0" i="0"/>
                <a:t>Bouw: o.a. in </a:t>
              </a:r>
              <a:r>
                <a:rPr lang="nl-NL" sz="1100" b="0" i="0">
                  <a:hlinkClick r:id="rId35">
                    <a:extLst>
                      <a:ext uri="{A12FA001-AC4F-418D-AE19-62706E023703}">
                        <ahyp:hlinkClr xmlns:ahyp="http://schemas.microsoft.com/office/drawing/2018/hyperlinkcolor" val="tx"/>
                      </a:ext>
                    </a:extLst>
                  </a:hlinkClick>
                </a:rPr>
                <a:t>Amsterdam</a:t>
              </a:r>
              <a:r>
                <a:rPr lang="nl-NL" sz="1100" b="0" i="0"/>
                <a:t>, </a:t>
              </a:r>
              <a:r>
                <a:rPr lang="nl-NL" sz="1100" b="0" i="0">
                  <a:hlinkClick r:id="rId36">
                    <a:extLst>
                      <a:ext uri="{A12FA001-AC4F-418D-AE19-62706E023703}">
                        <ahyp:hlinkClr xmlns:ahyp="http://schemas.microsoft.com/office/drawing/2018/hyperlinkcolor" val="tx"/>
                      </a:ext>
                    </a:extLst>
                  </a:hlinkClick>
                </a:rPr>
                <a:t>Arnhem</a:t>
              </a:r>
              <a:r>
                <a:rPr lang="nl-NL" sz="1100" b="0" i="0"/>
                <a:t>, </a:t>
              </a:r>
              <a:r>
                <a:rPr lang="nl-NL" sz="1100" b="0" i="0">
                  <a:hlinkClick r:id="rId37">
                    <a:extLst>
                      <a:ext uri="{A12FA001-AC4F-418D-AE19-62706E023703}">
                        <ahyp:hlinkClr xmlns:ahyp="http://schemas.microsoft.com/office/drawing/2018/hyperlinkcolor" val="tx"/>
                      </a:ext>
                    </a:extLst>
                  </a:hlinkClick>
                </a:rPr>
                <a:t>Den Bosch</a:t>
              </a:r>
              <a:r>
                <a:rPr lang="nl-NL" sz="1100" b="0" i="0"/>
                <a:t>, </a:t>
              </a:r>
              <a:r>
                <a:rPr lang="nl-NL" sz="1100" b="0" i="0">
                  <a:hlinkClick r:id="rId35">
                    <a:extLst>
                      <a:ext uri="{A12FA001-AC4F-418D-AE19-62706E023703}">
                        <ahyp:hlinkClr xmlns:ahyp="http://schemas.microsoft.com/office/drawing/2018/hyperlinkcolor" val="tx"/>
                      </a:ext>
                    </a:extLst>
                  </a:hlinkClick>
                </a:rPr>
                <a:t>Hilversum</a:t>
              </a:r>
              <a:r>
                <a:rPr lang="nl-NL" sz="1100" b="0" i="0"/>
                <a:t>, </a:t>
              </a:r>
              <a:r>
                <a:rPr lang="nl-NL" sz="1100" b="0" i="0">
                  <a:hlinkClick r:id="rId35">
                    <a:extLst>
                      <a:ext uri="{A12FA001-AC4F-418D-AE19-62706E023703}">
                        <ahyp:hlinkClr xmlns:ahyp="http://schemas.microsoft.com/office/drawing/2018/hyperlinkcolor" val="tx"/>
                      </a:ext>
                    </a:extLst>
                  </a:hlinkClick>
                </a:rPr>
                <a:t>Zaanstad</a:t>
              </a:r>
              <a:r>
                <a:rPr lang="nl-NL" sz="1100" b="0" i="0"/>
                <a:t> en </a:t>
              </a:r>
              <a:r>
                <a:rPr lang="nl-NL" sz="1100" b="0" i="0">
                  <a:hlinkClick r:id="rId38">
                    <a:extLst>
                      <a:ext uri="{A12FA001-AC4F-418D-AE19-62706E023703}">
                        <ahyp:hlinkClr xmlns:ahyp="http://schemas.microsoft.com/office/drawing/2018/hyperlinkcolor" val="tx"/>
                      </a:ext>
                    </a:extLst>
                  </a:hlinkClick>
                </a:rPr>
                <a:t>Zuid-Holland breed</a:t>
              </a:r>
              <a:endParaRPr lang="nl-NL" sz="1100" b="0" i="0"/>
            </a:p>
            <a:p>
              <a:endParaRPr lang="nl-NL" sz="1000" b="0" i="0"/>
            </a:p>
          </p:txBody>
        </p:sp>
        <p:sp>
          <p:nvSpPr>
            <p:cNvPr id="55" name="Tekstvak 54">
              <a:extLst>
                <a:ext uri="{FF2B5EF4-FFF2-40B4-BE49-F238E27FC236}">
                  <a16:creationId xmlns:a16="http://schemas.microsoft.com/office/drawing/2014/main" id="{F70B39F0-7CE1-C4F2-62C4-1C3B6D49A72E}"/>
                </a:ext>
              </a:extLst>
            </p:cNvPr>
            <p:cNvSpPr txBox="1"/>
            <p:nvPr/>
          </p:nvSpPr>
          <p:spPr>
            <a:xfrm>
              <a:off x="6727643" y="1352334"/>
              <a:ext cx="1224553"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Gemeentes</a:t>
              </a:r>
            </a:p>
          </p:txBody>
        </p:sp>
      </p:grpSp>
      <p:pic>
        <p:nvPicPr>
          <p:cNvPr id="21" name="Afbeelding 20">
            <a:extLst>
              <a:ext uri="{FF2B5EF4-FFF2-40B4-BE49-F238E27FC236}">
                <a16:creationId xmlns:a16="http://schemas.microsoft.com/office/drawing/2014/main" id="{A98080D1-A875-6957-B9FE-20E29CAD05FA}"/>
              </a:ext>
            </a:extLst>
          </p:cNvPr>
          <p:cNvPicPr>
            <a:picLocks noChangeAspect="1"/>
          </p:cNvPicPr>
          <p:nvPr/>
        </p:nvPicPr>
        <p:blipFill rotWithShape="1">
          <a:blip r:embed="rId39" cstate="hqprint">
            <a:extLst>
              <a:ext uri="{28A0092B-C50C-407E-A947-70E740481C1C}">
                <a14:useLocalDpi xmlns:a14="http://schemas.microsoft.com/office/drawing/2010/main"/>
              </a:ext>
            </a:extLst>
          </a:blip>
          <a:srcRect/>
          <a:stretch/>
        </p:blipFill>
        <p:spPr>
          <a:xfrm>
            <a:off x="7700357" y="4281312"/>
            <a:ext cx="1917515" cy="2157757"/>
          </a:xfrm>
          <a:prstGeom prst="rect">
            <a:avLst/>
          </a:prstGeom>
          <a:ln w="19050">
            <a:solidFill>
              <a:schemeClr val="accent1"/>
            </a:solidFill>
          </a:ln>
        </p:spPr>
      </p:pic>
      <p:pic>
        <p:nvPicPr>
          <p:cNvPr id="33" name="Afbeelding 32">
            <a:extLst>
              <a:ext uri="{FF2B5EF4-FFF2-40B4-BE49-F238E27FC236}">
                <a16:creationId xmlns:a16="http://schemas.microsoft.com/office/drawing/2014/main" id="{9E281C65-5866-3EC1-5EAB-E61BE1516F8E}"/>
              </a:ext>
            </a:extLst>
          </p:cNvPr>
          <p:cNvPicPr>
            <a:picLocks noChangeAspect="1"/>
          </p:cNvPicPr>
          <p:nvPr/>
        </p:nvPicPr>
        <p:blipFill rotWithShape="1">
          <a:blip r:embed="rId40" cstate="hqprint">
            <a:extLst>
              <a:ext uri="{28A0092B-C50C-407E-A947-70E740481C1C}">
                <a14:useLocalDpi xmlns:a14="http://schemas.microsoft.com/office/drawing/2010/main"/>
              </a:ext>
            </a:extLst>
          </a:blip>
          <a:srcRect/>
          <a:stretch/>
        </p:blipFill>
        <p:spPr>
          <a:xfrm>
            <a:off x="9796695" y="4279217"/>
            <a:ext cx="1917516" cy="2159852"/>
          </a:xfrm>
          <a:prstGeom prst="rect">
            <a:avLst/>
          </a:prstGeom>
          <a:ln w="19050">
            <a:solidFill>
              <a:schemeClr val="accent1"/>
            </a:solidFill>
          </a:ln>
        </p:spPr>
      </p:pic>
    </p:spTree>
    <p:extLst>
      <p:ext uri="{BB962C8B-B14F-4D97-AF65-F5344CB8AC3E}">
        <p14:creationId xmlns:p14="http://schemas.microsoft.com/office/powerpoint/2010/main" val="202936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a:extLst>
              <a:ext uri="{FF2B5EF4-FFF2-40B4-BE49-F238E27FC236}">
                <a16:creationId xmlns:a16="http://schemas.microsoft.com/office/drawing/2014/main" id="{FFD0BF60-63E1-936D-6B4F-675EB4729F31}"/>
              </a:ext>
            </a:extLst>
          </p:cNvPr>
          <p:cNvSpPr txBox="1">
            <a:spLocks noChangeArrowheads="1"/>
          </p:cNvSpPr>
          <p:nvPr/>
        </p:nvSpPr>
        <p:spPr bwMode="auto">
          <a:xfrm>
            <a:off x="9796695" y="1646162"/>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4AA9AC4-D221-1E8B-D641-76C8E695BD76}"/>
              </a:ext>
            </a:extLst>
          </p:cNvPr>
          <p:cNvSpPr>
            <a:spLocks noGrp="1"/>
          </p:cNvSpPr>
          <p:nvPr>
            <p:ph type="title"/>
          </p:nvPr>
        </p:nvSpPr>
        <p:spPr>
          <a:xfrm>
            <a:off x="-4234" y="233363"/>
            <a:ext cx="12216347" cy="989012"/>
          </a:xfrm>
          <a:noFill/>
        </p:spPr>
        <p:txBody>
          <a:bodyPr/>
          <a:lstStyle/>
          <a:p>
            <a:r>
              <a:rPr lang="nl-NL" sz="2400"/>
              <a:t>3	Alternatief vervoer stimuleren</a:t>
            </a:r>
          </a:p>
        </p:txBody>
      </p:sp>
      <p:sp>
        <p:nvSpPr>
          <p:cNvPr id="4" name="Rectangle 3">
            <a:extLst>
              <a:ext uri="{FF2B5EF4-FFF2-40B4-BE49-F238E27FC236}">
                <a16:creationId xmlns:a16="http://schemas.microsoft.com/office/drawing/2014/main" id="{38436A06-3974-D3D4-D27A-1F6849CC8D9A}"/>
              </a:ext>
            </a:extLst>
          </p:cNvPr>
          <p:cNvSpPr>
            <a:spLocks noGrp="1" noChangeArrowheads="1"/>
          </p:cNvSpPr>
          <p:nvPr>
            <p:ph idx="1"/>
          </p:nvPr>
        </p:nvSpPr>
        <p:spPr>
          <a:xfrm>
            <a:off x="5611009" y="1650478"/>
            <a:ext cx="1917516" cy="2211364"/>
          </a:xfrm>
          <a:solidFill>
            <a:schemeClr val="bg1"/>
          </a:solidFill>
          <a:ln w="19050">
            <a:solidFill>
              <a:srgbClr val="0A3A88"/>
            </a:solidFill>
          </a:ln>
        </p:spPr>
        <p:txBody>
          <a:bodyPr lIns="108000" tIns="0" rIns="108000" bIns="72000"/>
          <a:lstStyle/>
          <a:p>
            <a:pPr marL="0" indent="0">
              <a:spcBef>
                <a:spcPct val="50000"/>
              </a:spcBef>
              <a:buClr>
                <a:schemeClr val="tx1"/>
              </a:buClr>
              <a:buNone/>
            </a:pPr>
            <a:endParaRPr lang="nl-NL" sz="1100">
              <a:ea typeface="Calibri" panose="020F0502020204030204" pitchFamily="34" charset="0"/>
              <a:cs typeface="Times New Roman" panose="02020603050405020304" pitchFamily="18" charset="0"/>
            </a:endParaRPr>
          </a:p>
          <a:p>
            <a:pPr marL="0" indent="0">
              <a:spcBef>
                <a:spcPct val="50000"/>
              </a:spcBef>
              <a:buClr>
                <a:schemeClr val="tx1"/>
              </a:buClr>
              <a:buNone/>
            </a:pPr>
            <a:endParaRPr lang="nl-NL" sz="1050">
              <a:effectLst/>
              <a:ea typeface="Calibri" panose="020F0502020204030204" pitchFamily="34" charset="0"/>
              <a:cs typeface="Times New Roman" panose="02020603050405020304" pitchFamily="18" charset="0"/>
            </a:endParaRPr>
          </a:p>
        </p:txBody>
      </p:sp>
      <p:grpSp>
        <p:nvGrpSpPr>
          <p:cNvPr id="5" name="Groep 4">
            <a:extLst>
              <a:ext uri="{FF2B5EF4-FFF2-40B4-BE49-F238E27FC236}">
                <a16:creationId xmlns:a16="http://schemas.microsoft.com/office/drawing/2014/main" id="{7E03393B-0114-CD8F-E601-C4B9ADAAF2F4}"/>
              </a:ext>
            </a:extLst>
          </p:cNvPr>
          <p:cNvGrpSpPr/>
          <p:nvPr/>
        </p:nvGrpSpPr>
        <p:grpSpPr>
          <a:xfrm>
            <a:off x="480963" y="2643726"/>
            <a:ext cx="4954718" cy="1218116"/>
            <a:chOff x="6385620" y="1352334"/>
            <a:chExt cx="4889196" cy="1218116"/>
          </a:xfrm>
        </p:grpSpPr>
        <p:sp>
          <p:nvSpPr>
            <p:cNvPr id="6" name="Rectangle 3">
              <a:extLst>
                <a:ext uri="{FF2B5EF4-FFF2-40B4-BE49-F238E27FC236}">
                  <a16:creationId xmlns:a16="http://schemas.microsoft.com/office/drawing/2014/main" id="{7F16043B-3D87-8879-FD3D-46E3C83CEACE}"/>
                </a:ext>
              </a:extLst>
            </p:cNvPr>
            <p:cNvSpPr txBox="1">
              <a:spLocks noChangeArrowheads="1"/>
            </p:cNvSpPr>
            <p:nvPr/>
          </p:nvSpPr>
          <p:spPr bwMode="auto">
            <a:xfrm>
              <a:off x="6385620" y="1479133"/>
              <a:ext cx="4889196" cy="1091317"/>
            </a:xfrm>
            <a:prstGeom prst="rect">
              <a:avLst/>
            </a:prstGeom>
            <a:solidFill>
              <a:schemeClr val="bg1"/>
            </a:solidFill>
            <a:ln w="19050">
              <a:solidFill>
                <a:schemeClr val="accent1"/>
              </a:solidFill>
            </a:ln>
            <a:effectLst/>
          </p:spPr>
          <p:txBody>
            <a:bodyPr vert="horz" wrap="square" lIns="252000" tIns="108000" rIns="252000" bIns="108000" numCol="1" anchor="b"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ts val="1700"/>
                </a:lnSpc>
              </a:pPr>
              <a:endParaRPr lang="nl-NL" b="0" i="0">
                <a:solidFill>
                  <a:schemeClr val="accent1"/>
                </a:solidFill>
              </a:endParaRPr>
            </a:p>
            <a:p>
              <a:pPr>
                <a:lnSpc>
                  <a:spcPts val="1700"/>
                </a:lnSpc>
              </a:pPr>
              <a:r>
                <a:rPr lang="nl-NL" i="0">
                  <a:solidFill>
                    <a:schemeClr val="accent1"/>
                  </a:solidFill>
                </a:rPr>
                <a:t>Ondernemers bekend laten worden met alternatieven </a:t>
              </a:r>
              <a:r>
                <a:rPr lang="nl-NL" b="0" i="0">
                  <a:solidFill>
                    <a:schemeClr val="accent1"/>
                  </a:solidFill>
                </a:rPr>
                <a:t>voor de ‘oude’ manier van logistiek en tegelijkertijd </a:t>
              </a:r>
              <a:r>
                <a:rPr lang="nl-NL" i="0">
                  <a:solidFill>
                    <a:schemeClr val="accent1"/>
                  </a:solidFill>
                </a:rPr>
                <a:t>aanbieders van alternatieven ondersteunen</a:t>
              </a:r>
              <a:r>
                <a:rPr lang="nl-NL" b="0" i="0">
                  <a:solidFill>
                    <a:schemeClr val="accent1"/>
                  </a:solidFill>
                </a:rPr>
                <a:t>.</a:t>
              </a:r>
            </a:p>
          </p:txBody>
        </p:sp>
        <p:sp>
          <p:nvSpPr>
            <p:cNvPr id="7" name="Tekstvak 6">
              <a:extLst>
                <a:ext uri="{FF2B5EF4-FFF2-40B4-BE49-F238E27FC236}">
                  <a16:creationId xmlns:a16="http://schemas.microsoft.com/office/drawing/2014/main" id="{A1D8A567-B8F6-B496-B6A7-5910325D8775}"/>
                </a:ext>
              </a:extLst>
            </p:cNvPr>
            <p:cNvSpPr txBox="1"/>
            <p:nvPr/>
          </p:nvSpPr>
          <p:spPr>
            <a:xfrm>
              <a:off x="6727643" y="1352334"/>
              <a:ext cx="2110688"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Doel</a:t>
              </a:r>
            </a:p>
          </p:txBody>
        </p:sp>
      </p:grpSp>
      <p:grpSp>
        <p:nvGrpSpPr>
          <p:cNvPr id="8" name="Groep 7">
            <a:extLst>
              <a:ext uri="{FF2B5EF4-FFF2-40B4-BE49-F238E27FC236}">
                <a16:creationId xmlns:a16="http://schemas.microsoft.com/office/drawing/2014/main" id="{8AA1A56A-1579-DF70-96B8-FA07730F787A}"/>
              </a:ext>
            </a:extLst>
          </p:cNvPr>
          <p:cNvGrpSpPr/>
          <p:nvPr/>
        </p:nvGrpSpPr>
        <p:grpSpPr>
          <a:xfrm>
            <a:off x="480964" y="1532423"/>
            <a:ext cx="4954718" cy="821700"/>
            <a:chOff x="480964" y="1153576"/>
            <a:chExt cx="4954718" cy="821700"/>
          </a:xfrm>
          <a:solidFill>
            <a:schemeClr val="bg1"/>
          </a:solidFill>
        </p:grpSpPr>
        <p:sp>
          <p:nvSpPr>
            <p:cNvPr id="9" name="Tekstvak 8">
              <a:extLst>
                <a:ext uri="{FF2B5EF4-FFF2-40B4-BE49-F238E27FC236}">
                  <a16:creationId xmlns:a16="http://schemas.microsoft.com/office/drawing/2014/main" id="{B085D9F4-32C8-287D-2EE5-CB3F6FC7D1AE}"/>
                </a:ext>
              </a:extLst>
            </p:cNvPr>
            <p:cNvSpPr txBox="1"/>
            <p:nvPr/>
          </p:nvSpPr>
          <p:spPr>
            <a:xfrm>
              <a:off x="480964" y="1271631"/>
              <a:ext cx="4954718" cy="703645"/>
            </a:xfrm>
            <a:prstGeom prst="rect">
              <a:avLst/>
            </a:prstGeom>
            <a:grpFill/>
            <a:ln w="19050">
              <a:solidFill>
                <a:srgbClr val="0A3A88"/>
              </a:solidFill>
            </a:ln>
          </p:spPr>
          <p:txBody>
            <a:bodyPr wrap="square" lIns="252000" tIns="0" rIns="216000" bIns="72000" rtlCol="0" anchor="ctr">
              <a:spAutoFit/>
            </a:bodyPr>
            <a:lstStyle/>
            <a:p>
              <a:pPr marL="0" indent="0">
                <a:spcBef>
                  <a:spcPct val="50000"/>
                </a:spcBef>
                <a:buClr>
                  <a:schemeClr val="tx1"/>
                </a:buClr>
                <a:buNone/>
              </a:pPr>
              <a:endParaRPr lang="nl-NL" sz="1100" b="1" i="1">
                <a:solidFill>
                  <a:schemeClr val="accent1"/>
                </a:solidFill>
                <a:effectLst/>
                <a:ea typeface="Calibri" panose="020F0502020204030204" pitchFamily="34" charset="0"/>
                <a:cs typeface="Times New Roman" panose="02020603050405020304" pitchFamily="18" charset="0"/>
              </a:endParaRPr>
            </a:p>
            <a:p>
              <a:pPr marL="0" indent="0">
                <a:spcBef>
                  <a:spcPct val="50000"/>
                </a:spcBef>
                <a:buClr>
                  <a:schemeClr val="tx1"/>
                </a:buClr>
                <a:buNone/>
              </a:pPr>
              <a:r>
                <a:rPr lang="nl-NL" sz="1200" b="1">
                  <a:solidFill>
                    <a:schemeClr val="accent1"/>
                  </a:solidFill>
                  <a:effectLst/>
                  <a:ea typeface="Calibri" panose="020F0502020204030204" pitchFamily="34" charset="0"/>
                  <a:cs typeface="Times New Roman" panose="02020603050405020304" pitchFamily="18" charset="0"/>
                </a:rPr>
                <a:t>Alternatieven voor conventioneel vervoer direct of indirect financiee</a:t>
              </a:r>
              <a:r>
                <a:rPr lang="nl-NL" sz="1200" b="1">
                  <a:solidFill>
                    <a:schemeClr val="accent1"/>
                  </a:solidFill>
                  <a:ea typeface="Calibri" panose="020F0502020204030204" pitchFamily="34" charset="0"/>
                  <a:cs typeface="Times New Roman" panose="02020603050405020304" pitchFamily="18" charset="0"/>
                </a:rPr>
                <a:t>l ondersteunen</a:t>
              </a:r>
            </a:p>
          </p:txBody>
        </p:sp>
        <p:sp>
          <p:nvSpPr>
            <p:cNvPr id="10" name="Tekstvak 9">
              <a:extLst>
                <a:ext uri="{FF2B5EF4-FFF2-40B4-BE49-F238E27FC236}">
                  <a16:creationId xmlns:a16="http://schemas.microsoft.com/office/drawing/2014/main" id="{59A8CF56-9487-B9A6-3EFC-DFEA5DCCC812}"/>
                </a:ext>
              </a:extLst>
            </p:cNvPr>
            <p:cNvSpPr txBox="1"/>
            <p:nvPr/>
          </p:nvSpPr>
          <p:spPr>
            <a:xfrm>
              <a:off x="827570" y="1153576"/>
              <a:ext cx="2138973" cy="276999"/>
            </a:xfrm>
            <a:prstGeom prst="rect">
              <a:avLst/>
            </a:prstGeom>
            <a:grp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a:solidFill>
                    <a:schemeClr val="accent1"/>
                  </a:solidFill>
                </a:rPr>
                <a:t>Maatregel</a:t>
              </a:r>
            </a:p>
          </p:txBody>
        </p:sp>
      </p:grpSp>
      <p:sp>
        <p:nvSpPr>
          <p:cNvPr id="11" name="Tekstvak 10">
            <a:extLst>
              <a:ext uri="{FF2B5EF4-FFF2-40B4-BE49-F238E27FC236}">
                <a16:creationId xmlns:a16="http://schemas.microsoft.com/office/drawing/2014/main" id="{CD2E535F-9FB4-6BFC-6BEA-DFFAA034D56E}"/>
              </a:ext>
            </a:extLst>
          </p:cNvPr>
          <p:cNvSpPr txBox="1"/>
          <p:nvPr/>
        </p:nvSpPr>
        <p:spPr>
          <a:xfrm>
            <a:off x="5895043"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Type maatregel</a:t>
            </a:r>
          </a:p>
        </p:txBody>
      </p:sp>
      <p:sp>
        <p:nvSpPr>
          <p:cNvPr id="13" name="Tekstvak 12">
            <a:extLst>
              <a:ext uri="{FF2B5EF4-FFF2-40B4-BE49-F238E27FC236}">
                <a16:creationId xmlns:a16="http://schemas.microsoft.com/office/drawing/2014/main" id="{8D093259-3DD0-3236-B3DF-5E11A129560D}"/>
              </a:ext>
            </a:extLst>
          </p:cNvPr>
          <p:cNvSpPr txBox="1"/>
          <p:nvPr/>
        </p:nvSpPr>
        <p:spPr>
          <a:xfrm rot="16200000">
            <a:off x="4733602" y="5509944"/>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14" name="Groep 13">
            <a:extLst>
              <a:ext uri="{FF2B5EF4-FFF2-40B4-BE49-F238E27FC236}">
                <a16:creationId xmlns:a16="http://schemas.microsoft.com/office/drawing/2014/main" id="{A8B8D24A-11EF-2A27-A7D7-AFD51B4BC300}"/>
              </a:ext>
            </a:extLst>
          </p:cNvPr>
          <p:cNvGrpSpPr/>
          <p:nvPr/>
        </p:nvGrpSpPr>
        <p:grpSpPr>
          <a:xfrm>
            <a:off x="471235" y="4154514"/>
            <a:ext cx="4944990" cy="2285927"/>
            <a:chOff x="6385620" y="1352334"/>
            <a:chExt cx="4879596" cy="2285927"/>
          </a:xfrm>
        </p:grpSpPr>
        <p:sp>
          <p:nvSpPr>
            <p:cNvPr id="15" name="Rectangle 3">
              <a:extLst>
                <a:ext uri="{FF2B5EF4-FFF2-40B4-BE49-F238E27FC236}">
                  <a16:creationId xmlns:a16="http://schemas.microsoft.com/office/drawing/2014/main" id="{24497D5C-EBB5-F614-DFD2-B19C6FEE252F}"/>
                </a:ext>
              </a:extLst>
            </p:cNvPr>
            <p:cNvSpPr txBox="1">
              <a:spLocks noChangeArrowheads="1"/>
            </p:cNvSpPr>
            <p:nvPr/>
          </p:nvSpPr>
          <p:spPr bwMode="auto">
            <a:xfrm>
              <a:off x="6385620" y="1479133"/>
              <a:ext cx="4879596" cy="2159128"/>
            </a:xfrm>
            <a:prstGeom prst="rect">
              <a:avLst/>
            </a:prstGeom>
            <a:solidFill>
              <a:srgbClr val="0A3A88"/>
            </a:solidFill>
            <a:ln w="19050">
              <a:solidFill>
                <a:schemeClr val="accent1"/>
              </a:solidFill>
            </a:ln>
            <a:effectLst/>
          </p:spPr>
          <p:txBody>
            <a:bodyPr vert="horz" wrap="square" lIns="252000" tIns="108000" rIns="252000" bIns="108000" numCol="1" anchor="ctr"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endParaRPr lang="nl-NL" b="0" i="0"/>
            </a:p>
            <a:p>
              <a:r>
                <a:rPr lang="nl-NL" b="0" i="0"/>
                <a:t>Ondernemers zijn vaak terughoudend om hun logistieke structuur te veranderen, bijvoorbeeld door gebruik te maken van andere type voertuigen of diensten van derden. Gemeenten kunnen ondernemers hiermee ervaring laten opdoen, waarmee ze ook de aanbieders van dergelijke diensten ondersteunen. Denk bijvoorbeeld aan:</a:t>
              </a:r>
            </a:p>
            <a:p>
              <a:pPr marL="171450" indent="-171450">
                <a:buClr>
                  <a:schemeClr val="bg1"/>
                </a:buClr>
                <a:buFont typeface="Arial" panose="020B0604020202020204" pitchFamily="34" charset="0"/>
                <a:buChar char="•"/>
              </a:pPr>
              <a:r>
                <a:rPr lang="nl-NL" b="0" i="0"/>
                <a:t>Probeertegoed voor fietskoerier- of stadslogistieke </a:t>
              </a:r>
              <a:r>
                <a:rPr lang="nl-NL" b="0" i="0" err="1"/>
                <a:t>hubdiensten</a:t>
              </a:r>
              <a:endParaRPr lang="nl-NL" b="0" i="0"/>
            </a:p>
            <a:p>
              <a:pPr marL="171450" indent="-171450">
                <a:buClr>
                  <a:schemeClr val="bg1"/>
                </a:buClr>
                <a:buFont typeface="Arial" panose="020B0604020202020204" pitchFamily="34" charset="0"/>
                <a:buChar char="•"/>
              </a:pPr>
              <a:r>
                <a:rPr lang="nl-NL" b="0" i="0"/>
                <a:t>Tests met elektrische voertuigen bij ondernemers</a:t>
              </a:r>
            </a:p>
            <a:p>
              <a:pPr marL="171450" indent="-171450">
                <a:buClr>
                  <a:schemeClr val="bg1"/>
                </a:buClr>
                <a:buFont typeface="Arial" panose="020B0604020202020204" pitchFamily="34" charset="0"/>
                <a:buChar char="•"/>
              </a:pPr>
              <a:r>
                <a:rPr lang="nl-NL" b="0" i="0"/>
                <a:t>Gratis gebruik van deelvoertuigen of -platforms</a:t>
              </a:r>
            </a:p>
          </p:txBody>
        </p:sp>
        <p:sp>
          <p:nvSpPr>
            <p:cNvPr id="16" name="Tekstvak 15">
              <a:extLst>
                <a:ext uri="{FF2B5EF4-FFF2-40B4-BE49-F238E27FC236}">
                  <a16:creationId xmlns:a16="http://schemas.microsoft.com/office/drawing/2014/main" id="{5F538B36-0EAD-3E2C-B56B-481BB96ED05F}"/>
                </a:ext>
              </a:extLst>
            </p:cNvPr>
            <p:cNvSpPr txBox="1"/>
            <p:nvPr/>
          </p:nvSpPr>
          <p:spPr>
            <a:xfrm>
              <a:off x="6727642" y="1352334"/>
              <a:ext cx="2110689"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kern="0"/>
                <a:t>Toelichting</a:t>
              </a:r>
              <a:endParaRPr lang="nl-NL" sz="1200" b="1" kern="0"/>
            </a:p>
          </p:txBody>
        </p:sp>
      </p:grpSp>
      <p:pic>
        <p:nvPicPr>
          <p:cNvPr id="129" name="Graphic 128" descr="Kolf met effen opvulling">
            <a:extLst>
              <a:ext uri="{FF2B5EF4-FFF2-40B4-BE49-F238E27FC236}">
                <a16:creationId xmlns:a16="http://schemas.microsoft.com/office/drawing/2014/main" id="{715FD08B-1F1E-42B8-A964-BF465F9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37547" y="1987969"/>
            <a:ext cx="217414" cy="217414"/>
          </a:xfrm>
          <a:prstGeom prst="rect">
            <a:avLst/>
          </a:prstGeom>
        </p:spPr>
      </p:pic>
      <p:pic>
        <p:nvPicPr>
          <p:cNvPr id="18" name="Graphic 17" descr="Schatkist met effen opvulling">
            <a:extLst>
              <a:ext uri="{FF2B5EF4-FFF2-40B4-BE49-F238E27FC236}">
                <a16:creationId xmlns:a16="http://schemas.microsoft.com/office/drawing/2014/main" id="{69DB1579-0481-B0D1-9D59-F9F5D6746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37547" y="2742473"/>
            <a:ext cx="217414" cy="217414"/>
          </a:xfrm>
          <a:prstGeom prst="rect">
            <a:avLst/>
          </a:prstGeom>
        </p:spPr>
      </p:pic>
      <p:pic>
        <p:nvPicPr>
          <p:cNvPr id="19" name="Graphic 18" descr="Vrouwelijke rechter met effen opvulling">
            <a:extLst>
              <a:ext uri="{FF2B5EF4-FFF2-40B4-BE49-F238E27FC236}">
                <a16:creationId xmlns:a16="http://schemas.microsoft.com/office/drawing/2014/main" id="{551840FC-C3B1-A43B-BE76-5F284CAC6D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37547" y="3119725"/>
            <a:ext cx="217414" cy="217414"/>
          </a:xfrm>
          <a:prstGeom prst="rect">
            <a:avLst/>
          </a:prstGeom>
        </p:spPr>
      </p:pic>
      <p:pic>
        <p:nvPicPr>
          <p:cNvPr id="20" name="Graphic 19" descr="Vergadering met effen opvulling">
            <a:extLst>
              <a:ext uri="{FF2B5EF4-FFF2-40B4-BE49-F238E27FC236}">
                <a16:creationId xmlns:a16="http://schemas.microsoft.com/office/drawing/2014/main" id="{71DD535D-263D-E374-F027-B6B32E2CAF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737547" y="3496976"/>
            <a:ext cx="217414" cy="217414"/>
          </a:xfrm>
          <a:prstGeom prst="rect">
            <a:avLst/>
          </a:prstGeom>
        </p:spPr>
      </p:pic>
      <p:sp>
        <p:nvSpPr>
          <p:cNvPr id="124" name="Tekstvak 55">
            <a:extLst>
              <a:ext uri="{FF2B5EF4-FFF2-40B4-BE49-F238E27FC236}">
                <a16:creationId xmlns:a16="http://schemas.microsoft.com/office/drawing/2014/main" id="{02747D16-2C90-4B7C-A895-F78963E0DCF9}"/>
              </a:ext>
            </a:extLst>
          </p:cNvPr>
          <p:cNvSpPr txBox="1"/>
          <p:nvPr/>
        </p:nvSpPr>
        <p:spPr>
          <a:xfrm>
            <a:off x="5954959" y="1980703"/>
            <a:ext cx="1573566" cy="230832"/>
          </a:xfrm>
          <a:prstGeom prst="rect">
            <a:avLst/>
          </a:prstGeom>
          <a:noFill/>
        </p:spPr>
        <p:txBody>
          <a:bodyPr wrap="square" rtlCol="0">
            <a:spAutoFit/>
          </a:bodyPr>
          <a:lstStyle/>
          <a:p>
            <a:r>
              <a:rPr lang="nl-NL" sz="900" b="1">
                <a:solidFill>
                  <a:schemeClr val="bg1">
                    <a:lumMod val="75000"/>
                  </a:schemeClr>
                </a:solidFill>
              </a:rPr>
              <a:t>Onderzoek</a:t>
            </a:r>
          </a:p>
        </p:txBody>
      </p:sp>
      <p:sp>
        <p:nvSpPr>
          <p:cNvPr id="22" name="Tekstvak 55">
            <a:extLst>
              <a:ext uri="{FF2B5EF4-FFF2-40B4-BE49-F238E27FC236}">
                <a16:creationId xmlns:a16="http://schemas.microsoft.com/office/drawing/2014/main" id="{F1DF1A19-2EC8-90A9-C7C9-6DFB5D5CDF97}"/>
              </a:ext>
            </a:extLst>
          </p:cNvPr>
          <p:cNvSpPr txBox="1"/>
          <p:nvPr/>
        </p:nvSpPr>
        <p:spPr>
          <a:xfrm>
            <a:off x="5954958" y="2358094"/>
            <a:ext cx="448645" cy="230832"/>
          </a:xfrm>
          <a:prstGeom prst="rect">
            <a:avLst/>
          </a:prstGeom>
          <a:noFill/>
        </p:spPr>
        <p:txBody>
          <a:bodyPr wrap="square" rtlCol="0">
            <a:spAutoFit/>
          </a:bodyPr>
          <a:lstStyle/>
          <a:p>
            <a:r>
              <a:rPr lang="nl-NL" sz="900" b="1">
                <a:solidFill>
                  <a:schemeClr val="accent1"/>
                </a:solidFill>
              </a:rPr>
              <a:t>Pilot</a:t>
            </a:r>
          </a:p>
        </p:txBody>
      </p:sp>
      <p:sp>
        <p:nvSpPr>
          <p:cNvPr id="23" name="Tekstvak 55">
            <a:extLst>
              <a:ext uri="{FF2B5EF4-FFF2-40B4-BE49-F238E27FC236}">
                <a16:creationId xmlns:a16="http://schemas.microsoft.com/office/drawing/2014/main" id="{8FA07DD8-56AC-557C-0888-00D54D3B22D4}"/>
              </a:ext>
            </a:extLst>
          </p:cNvPr>
          <p:cNvSpPr txBox="1"/>
          <p:nvPr/>
        </p:nvSpPr>
        <p:spPr>
          <a:xfrm>
            <a:off x="5954959" y="2735485"/>
            <a:ext cx="1573566" cy="230832"/>
          </a:xfrm>
          <a:prstGeom prst="rect">
            <a:avLst/>
          </a:prstGeom>
          <a:noFill/>
        </p:spPr>
        <p:txBody>
          <a:bodyPr wrap="square" rtlCol="0">
            <a:spAutoFit/>
          </a:bodyPr>
          <a:lstStyle/>
          <a:p>
            <a:r>
              <a:rPr lang="nl-NL" sz="900" b="1">
                <a:solidFill>
                  <a:schemeClr val="accent1"/>
                </a:solidFill>
              </a:rPr>
              <a:t>Investering</a:t>
            </a:r>
          </a:p>
        </p:txBody>
      </p:sp>
      <p:sp>
        <p:nvSpPr>
          <p:cNvPr id="24" name="Tekstvak 55">
            <a:extLst>
              <a:ext uri="{FF2B5EF4-FFF2-40B4-BE49-F238E27FC236}">
                <a16:creationId xmlns:a16="http://schemas.microsoft.com/office/drawing/2014/main" id="{7DBC6915-5B61-7A51-242D-DEFCCB6A37C0}"/>
              </a:ext>
            </a:extLst>
          </p:cNvPr>
          <p:cNvSpPr txBox="1"/>
          <p:nvPr/>
        </p:nvSpPr>
        <p:spPr>
          <a:xfrm>
            <a:off x="5954959" y="3112876"/>
            <a:ext cx="1573566" cy="230832"/>
          </a:xfrm>
          <a:prstGeom prst="rect">
            <a:avLst/>
          </a:prstGeom>
          <a:noFill/>
        </p:spPr>
        <p:txBody>
          <a:bodyPr wrap="square" rtlCol="0">
            <a:spAutoFit/>
          </a:bodyPr>
          <a:lstStyle/>
          <a:p>
            <a:r>
              <a:rPr lang="nl-NL" sz="900" b="1">
                <a:solidFill>
                  <a:schemeClr val="bg1">
                    <a:lumMod val="75000"/>
                  </a:schemeClr>
                </a:solidFill>
              </a:rPr>
              <a:t>Regelgeving</a:t>
            </a:r>
          </a:p>
        </p:txBody>
      </p:sp>
      <p:sp>
        <p:nvSpPr>
          <p:cNvPr id="25" name="Tekstvak 55">
            <a:extLst>
              <a:ext uri="{FF2B5EF4-FFF2-40B4-BE49-F238E27FC236}">
                <a16:creationId xmlns:a16="http://schemas.microsoft.com/office/drawing/2014/main" id="{42E9979A-BE86-9251-6A40-25B027A51B52}"/>
              </a:ext>
            </a:extLst>
          </p:cNvPr>
          <p:cNvSpPr txBox="1"/>
          <p:nvPr/>
        </p:nvSpPr>
        <p:spPr>
          <a:xfrm>
            <a:off x="5954959" y="3490267"/>
            <a:ext cx="1573566" cy="230832"/>
          </a:xfrm>
          <a:prstGeom prst="rect">
            <a:avLst/>
          </a:prstGeom>
          <a:noFill/>
        </p:spPr>
        <p:txBody>
          <a:bodyPr wrap="square" rtlCol="0">
            <a:spAutoFit/>
          </a:bodyPr>
          <a:lstStyle/>
          <a:p>
            <a:r>
              <a:rPr lang="nl-NL" sz="900" b="1">
                <a:solidFill>
                  <a:schemeClr val="accent1"/>
                </a:solidFill>
              </a:rPr>
              <a:t>Stakeholder engagement</a:t>
            </a:r>
          </a:p>
        </p:txBody>
      </p:sp>
      <p:sp>
        <p:nvSpPr>
          <p:cNvPr id="27" name="Rectangle 3">
            <a:extLst>
              <a:ext uri="{FF2B5EF4-FFF2-40B4-BE49-F238E27FC236}">
                <a16:creationId xmlns:a16="http://schemas.microsoft.com/office/drawing/2014/main" id="{08C79575-4B75-62CD-FDE6-64BF4B4790CC}"/>
              </a:ext>
            </a:extLst>
          </p:cNvPr>
          <p:cNvSpPr txBox="1">
            <a:spLocks noChangeArrowheads="1"/>
          </p:cNvSpPr>
          <p:nvPr/>
        </p:nvSpPr>
        <p:spPr bwMode="auto">
          <a:xfrm>
            <a:off x="7703852" y="1650478"/>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706F2F74-6AE3-2E6A-E5EF-487F37DC91F2}"/>
              </a:ext>
            </a:extLst>
          </p:cNvPr>
          <p:cNvSpPr txBox="1"/>
          <p:nvPr/>
        </p:nvSpPr>
        <p:spPr>
          <a:xfrm>
            <a:off x="7987886"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Rol overheid</a:t>
            </a:r>
          </a:p>
        </p:txBody>
      </p:sp>
      <p:pic>
        <p:nvPicPr>
          <p:cNvPr id="29" name="Graphic 28" descr="Munten">
            <a:extLst>
              <a:ext uri="{FF2B5EF4-FFF2-40B4-BE49-F238E27FC236}">
                <a16:creationId xmlns:a16="http://schemas.microsoft.com/office/drawing/2014/main" id="{3F4A6A94-9BEB-20CE-B2C0-097A7F1616A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79179" y="1987969"/>
            <a:ext cx="217414" cy="217414"/>
          </a:xfrm>
          <a:prstGeom prst="rect">
            <a:avLst/>
          </a:prstGeom>
        </p:spPr>
      </p:pic>
      <p:pic>
        <p:nvPicPr>
          <p:cNvPr id="30" name="Graphic 29" descr="Regisseursstoel met effen opvulling">
            <a:extLst>
              <a:ext uri="{FF2B5EF4-FFF2-40B4-BE49-F238E27FC236}">
                <a16:creationId xmlns:a16="http://schemas.microsoft.com/office/drawing/2014/main" id="{DD344B69-1097-9365-51BC-3085589C9C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879179" y="2365221"/>
            <a:ext cx="217414" cy="217414"/>
          </a:xfrm>
          <a:prstGeom prst="rect">
            <a:avLst/>
          </a:prstGeom>
        </p:spPr>
      </p:pic>
      <p:pic>
        <p:nvPicPr>
          <p:cNvPr id="31" name="Graphic 30" descr="Handdruk met effen opvulling">
            <a:extLst>
              <a:ext uri="{FF2B5EF4-FFF2-40B4-BE49-F238E27FC236}">
                <a16:creationId xmlns:a16="http://schemas.microsoft.com/office/drawing/2014/main" id="{4A21EF33-1C3F-E03F-3A3C-F57FC847B1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879179" y="2742473"/>
            <a:ext cx="217414" cy="217414"/>
          </a:xfrm>
          <a:prstGeom prst="rect">
            <a:avLst/>
          </a:prstGeom>
        </p:spPr>
      </p:pic>
      <p:pic>
        <p:nvPicPr>
          <p:cNvPr id="32" name="Graphic 31" descr="Weegschalen van gerechtigheid met effen opvulling">
            <a:extLst>
              <a:ext uri="{FF2B5EF4-FFF2-40B4-BE49-F238E27FC236}">
                <a16:creationId xmlns:a16="http://schemas.microsoft.com/office/drawing/2014/main" id="{A7A930CA-6BBA-F986-18F6-F9518DE182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879179" y="3119725"/>
            <a:ext cx="217414" cy="217414"/>
          </a:xfrm>
          <a:prstGeom prst="rect">
            <a:avLst/>
          </a:prstGeom>
        </p:spPr>
      </p:pic>
      <p:sp>
        <p:nvSpPr>
          <p:cNvPr id="34" name="Tekstvak 55">
            <a:extLst>
              <a:ext uri="{FF2B5EF4-FFF2-40B4-BE49-F238E27FC236}">
                <a16:creationId xmlns:a16="http://schemas.microsoft.com/office/drawing/2014/main" id="{56C05E21-6A99-2CC2-9A3D-2E2644F3A25E}"/>
              </a:ext>
            </a:extLst>
          </p:cNvPr>
          <p:cNvSpPr txBox="1"/>
          <p:nvPr/>
        </p:nvSpPr>
        <p:spPr>
          <a:xfrm>
            <a:off x="8096591" y="1980703"/>
            <a:ext cx="1524776" cy="230832"/>
          </a:xfrm>
          <a:prstGeom prst="rect">
            <a:avLst/>
          </a:prstGeom>
          <a:noFill/>
        </p:spPr>
        <p:txBody>
          <a:bodyPr wrap="square" rtlCol="0">
            <a:spAutoFit/>
          </a:bodyPr>
          <a:lstStyle/>
          <a:p>
            <a:r>
              <a:rPr lang="nl-NL" sz="900" b="1">
                <a:solidFill>
                  <a:schemeClr val="accent1"/>
                </a:solidFill>
              </a:rPr>
              <a:t>Stimuleren / investeren</a:t>
            </a:r>
          </a:p>
        </p:txBody>
      </p:sp>
      <p:sp>
        <p:nvSpPr>
          <p:cNvPr id="35" name="Tekstvak 55">
            <a:extLst>
              <a:ext uri="{FF2B5EF4-FFF2-40B4-BE49-F238E27FC236}">
                <a16:creationId xmlns:a16="http://schemas.microsoft.com/office/drawing/2014/main" id="{276718D5-8B4D-12D9-2317-4BECD55707E3}"/>
              </a:ext>
            </a:extLst>
          </p:cNvPr>
          <p:cNvSpPr txBox="1"/>
          <p:nvPr/>
        </p:nvSpPr>
        <p:spPr>
          <a:xfrm>
            <a:off x="8096591" y="2358094"/>
            <a:ext cx="1524776" cy="230832"/>
          </a:xfrm>
          <a:prstGeom prst="rect">
            <a:avLst/>
          </a:prstGeom>
          <a:noFill/>
        </p:spPr>
        <p:txBody>
          <a:bodyPr wrap="none" rtlCol="0">
            <a:spAutoFit/>
          </a:bodyPr>
          <a:lstStyle/>
          <a:p>
            <a:r>
              <a:rPr lang="nl-NL" sz="900" b="1">
                <a:solidFill>
                  <a:schemeClr val="bg1">
                    <a:lumMod val="75000"/>
                  </a:schemeClr>
                </a:solidFill>
              </a:rPr>
              <a:t>Faciliteren / coördineren</a:t>
            </a:r>
          </a:p>
        </p:txBody>
      </p:sp>
      <p:sp>
        <p:nvSpPr>
          <p:cNvPr id="36" name="Tekstvak 55">
            <a:extLst>
              <a:ext uri="{FF2B5EF4-FFF2-40B4-BE49-F238E27FC236}">
                <a16:creationId xmlns:a16="http://schemas.microsoft.com/office/drawing/2014/main" id="{AA46BAC3-7055-6838-0EAE-35A269B4EC93}"/>
              </a:ext>
            </a:extLst>
          </p:cNvPr>
          <p:cNvSpPr txBox="1"/>
          <p:nvPr/>
        </p:nvSpPr>
        <p:spPr>
          <a:xfrm>
            <a:off x="8096591" y="2735485"/>
            <a:ext cx="1524776" cy="230832"/>
          </a:xfrm>
          <a:prstGeom prst="rect">
            <a:avLst/>
          </a:prstGeom>
          <a:noFill/>
        </p:spPr>
        <p:txBody>
          <a:bodyPr wrap="square" rtlCol="0">
            <a:spAutoFit/>
          </a:bodyPr>
          <a:lstStyle/>
          <a:p>
            <a:r>
              <a:rPr lang="nl-NL" sz="900" b="1">
                <a:solidFill>
                  <a:schemeClr val="bg1">
                    <a:lumMod val="75000"/>
                  </a:schemeClr>
                </a:solidFill>
              </a:rPr>
              <a:t>Agenderen</a:t>
            </a:r>
          </a:p>
        </p:txBody>
      </p:sp>
      <p:sp>
        <p:nvSpPr>
          <p:cNvPr id="37" name="Tekstvak 55">
            <a:extLst>
              <a:ext uri="{FF2B5EF4-FFF2-40B4-BE49-F238E27FC236}">
                <a16:creationId xmlns:a16="http://schemas.microsoft.com/office/drawing/2014/main" id="{3615459A-DB1D-E422-7355-372131122E8E}"/>
              </a:ext>
            </a:extLst>
          </p:cNvPr>
          <p:cNvSpPr txBox="1"/>
          <p:nvPr/>
        </p:nvSpPr>
        <p:spPr>
          <a:xfrm>
            <a:off x="8096591" y="3112876"/>
            <a:ext cx="1524776" cy="230832"/>
          </a:xfrm>
          <a:prstGeom prst="rect">
            <a:avLst/>
          </a:prstGeom>
          <a:noFill/>
        </p:spPr>
        <p:txBody>
          <a:bodyPr wrap="square" rtlCol="0">
            <a:spAutoFit/>
          </a:bodyPr>
          <a:lstStyle/>
          <a:p>
            <a:r>
              <a:rPr lang="nl-NL" sz="900" b="1">
                <a:solidFill>
                  <a:schemeClr val="bg1">
                    <a:lumMod val="75000"/>
                  </a:schemeClr>
                </a:solidFill>
              </a:rPr>
              <a:t>Reguleren</a:t>
            </a:r>
          </a:p>
        </p:txBody>
      </p:sp>
      <p:sp>
        <p:nvSpPr>
          <p:cNvPr id="40" name="Tekstvak 39">
            <a:extLst>
              <a:ext uri="{FF2B5EF4-FFF2-40B4-BE49-F238E27FC236}">
                <a16:creationId xmlns:a16="http://schemas.microsoft.com/office/drawing/2014/main" id="{395B8D6E-B9FD-94E5-47A6-EAFA526F8733}"/>
              </a:ext>
            </a:extLst>
          </p:cNvPr>
          <p:cNvSpPr txBox="1"/>
          <p:nvPr/>
        </p:nvSpPr>
        <p:spPr>
          <a:xfrm>
            <a:off x="10080729" y="1546787"/>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Uitdagingen</a:t>
            </a:r>
          </a:p>
        </p:txBody>
      </p:sp>
      <p:pic>
        <p:nvPicPr>
          <p:cNvPr id="41" name="Graphic 40" descr="Vrachtwagen met effen opvulling">
            <a:extLst>
              <a:ext uri="{FF2B5EF4-FFF2-40B4-BE49-F238E27FC236}">
                <a16:creationId xmlns:a16="http://schemas.microsoft.com/office/drawing/2014/main" id="{528A031C-7BCA-DB7D-6EE4-ECD2F8C9C4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972022" y="2002334"/>
            <a:ext cx="217414" cy="217414"/>
          </a:xfrm>
          <a:prstGeom prst="rect">
            <a:avLst/>
          </a:prstGeom>
        </p:spPr>
      </p:pic>
      <p:pic>
        <p:nvPicPr>
          <p:cNvPr id="42" name="Graphic 41" descr="Batterij die wordt opgeladen met effen opvulling">
            <a:extLst>
              <a:ext uri="{FF2B5EF4-FFF2-40B4-BE49-F238E27FC236}">
                <a16:creationId xmlns:a16="http://schemas.microsoft.com/office/drawing/2014/main" id="{04C5F17E-8429-CD69-F475-CA90BB140B4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972022" y="2379586"/>
            <a:ext cx="217414" cy="217414"/>
          </a:xfrm>
          <a:prstGeom prst="rect">
            <a:avLst/>
          </a:prstGeom>
        </p:spPr>
      </p:pic>
      <p:pic>
        <p:nvPicPr>
          <p:cNvPr id="43" name="Graphic 42" descr="Prioriteiten met effen opvulling">
            <a:extLst>
              <a:ext uri="{FF2B5EF4-FFF2-40B4-BE49-F238E27FC236}">
                <a16:creationId xmlns:a16="http://schemas.microsoft.com/office/drawing/2014/main" id="{61F6D3DD-14FC-7D80-C176-673F729F6BE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9972022" y="2756838"/>
            <a:ext cx="217414" cy="217414"/>
          </a:xfrm>
          <a:prstGeom prst="rect">
            <a:avLst/>
          </a:prstGeom>
        </p:spPr>
      </p:pic>
      <p:pic>
        <p:nvPicPr>
          <p:cNvPr id="44" name="Graphic 43" descr="Chatten met effen opvulling">
            <a:extLst>
              <a:ext uri="{FF2B5EF4-FFF2-40B4-BE49-F238E27FC236}">
                <a16:creationId xmlns:a16="http://schemas.microsoft.com/office/drawing/2014/main" id="{12A0406D-309A-1B87-A073-D930D001944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9972022" y="3134090"/>
            <a:ext cx="217414" cy="217414"/>
          </a:xfrm>
          <a:prstGeom prst="rect">
            <a:avLst/>
          </a:prstGeom>
        </p:spPr>
      </p:pic>
      <p:pic>
        <p:nvPicPr>
          <p:cNvPr id="45" name="Graphic 44" descr="Passer met effen opvulling">
            <a:extLst>
              <a:ext uri="{FF2B5EF4-FFF2-40B4-BE49-F238E27FC236}">
                <a16:creationId xmlns:a16="http://schemas.microsoft.com/office/drawing/2014/main" id="{954753B4-6E97-8396-0159-E4C5F1DCA80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9972022" y="3511341"/>
            <a:ext cx="217414" cy="217414"/>
          </a:xfrm>
          <a:prstGeom prst="rect">
            <a:avLst/>
          </a:prstGeom>
        </p:spPr>
      </p:pic>
      <p:sp>
        <p:nvSpPr>
          <p:cNvPr id="46" name="Tekstvak 55">
            <a:extLst>
              <a:ext uri="{FF2B5EF4-FFF2-40B4-BE49-F238E27FC236}">
                <a16:creationId xmlns:a16="http://schemas.microsoft.com/office/drawing/2014/main" id="{119451A5-DF2B-8A2F-FC66-86A9B14F2D61}"/>
              </a:ext>
            </a:extLst>
          </p:cNvPr>
          <p:cNvSpPr txBox="1"/>
          <p:nvPr/>
        </p:nvSpPr>
        <p:spPr>
          <a:xfrm>
            <a:off x="10189434" y="1995068"/>
            <a:ext cx="1524776" cy="230832"/>
          </a:xfrm>
          <a:prstGeom prst="rect">
            <a:avLst/>
          </a:prstGeom>
          <a:noFill/>
        </p:spPr>
        <p:txBody>
          <a:bodyPr wrap="square" rtlCol="0">
            <a:spAutoFit/>
          </a:bodyPr>
          <a:lstStyle/>
          <a:p>
            <a:r>
              <a:rPr lang="nl-NL" sz="900" b="1">
                <a:solidFill>
                  <a:schemeClr val="accent1"/>
                </a:solidFill>
              </a:rPr>
              <a:t>ZE voertuigen</a:t>
            </a:r>
          </a:p>
        </p:txBody>
      </p:sp>
      <p:sp>
        <p:nvSpPr>
          <p:cNvPr id="47" name="Tekstvak 55">
            <a:extLst>
              <a:ext uri="{FF2B5EF4-FFF2-40B4-BE49-F238E27FC236}">
                <a16:creationId xmlns:a16="http://schemas.microsoft.com/office/drawing/2014/main" id="{5B39B056-1A74-8E00-8CC4-35AEA909853F}"/>
              </a:ext>
            </a:extLst>
          </p:cNvPr>
          <p:cNvSpPr txBox="1"/>
          <p:nvPr/>
        </p:nvSpPr>
        <p:spPr>
          <a:xfrm>
            <a:off x="10189434" y="2372459"/>
            <a:ext cx="1210588" cy="230832"/>
          </a:xfrm>
          <a:prstGeom prst="rect">
            <a:avLst/>
          </a:prstGeom>
          <a:noFill/>
        </p:spPr>
        <p:txBody>
          <a:bodyPr wrap="none" rtlCol="0">
            <a:spAutoFit/>
          </a:bodyPr>
          <a:lstStyle/>
          <a:p>
            <a:r>
              <a:rPr lang="nl-NL" sz="900" b="1">
                <a:solidFill>
                  <a:schemeClr val="bg1">
                    <a:lumMod val="75000"/>
                  </a:schemeClr>
                </a:solidFill>
              </a:rPr>
              <a:t>Laadinfrastructuur</a:t>
            </a:r>
          </a:p>
        </p:txBody>
      </p:sp>
      <p:sp>
        <p:nvSpPr>
          <p:cNvPr id="48" name="Tekstvak 55">
            <a:extLst>
              <a:ext uri="{FF2B5EF4-FFF2-40B4-BE49-F238E27FC236}">
                <a16:creationId xmlns:a16="http://schemas.microsoft.com/office/drawing/2014/main" id="{BB76FA1A-36A6-6670-0F27-107994621D9C}"/>
              </a:ext>
            </a:extLst>
          </p:cNvPr>
          <p:cNvSpPr txBox="1"/>
          <p:nvPr/>
        </p:nvSpPr>
        <p:spPr>
          <a:xfrm>
            <a:off x="10189434" y="2749850"/>
            <a:ext cx="1524776" cy="230832"/>
          </a:xfrm>
          <a:prstGeom prst="rect">
            <a:avLst/>
          </a:prstGeom>
          <a:noFill/>
        </p:spPr>
        <p:txBody>
          <a:bodyPr wrap="square" rtlCol="0">
            <a:spAutoFit/>
          </a:bodyPr>
          <a:lstStyle/>
          <a:p>
            <a:r>
              <a:rPr lang="nl-NL" sz="900" b="1">
                <a:solidFill>
                  <a:schemeClr val="accent1"/>
                </a:solidFill>
              </a:rPr>
              <a:t>Bundeling en ritreductie</a:t>
            </a:r>
          </a:p>
        </p:txBody>
      </p:sp>
      <p:sp>
        <p:nvSpPr>
          <p:cNvPr id="49" name="Tekstvak 55">
            <a:extLst>
              <a:ext uri="{FF2B5EF4-FFF2-40B4-BE49-F238E27FC236}">
                <a16:creationId xmlns:a16="http://schemas.microsoft.com/office/drawing/2014/main" id="{08DAADA4-291A-D254-9FBA-6444209C393A}"/>
              </a:ext>
            </a:extLst>
          </p:cNvPr>
          <p:cNvSpPr txBox="1"/>
          <p:nvPr/>
        </p:nvSpPr>
        <p:spPr>
          <a:xfrm>
            <a:off x="10189434" y="3127241"/>
            <a:ext cx="1524776" cy="230832"/>
          </a:xfrm>
          <a:prstGeom prst="rect">
            <a:avLst/>
          </a:prstGeom>
          <a:noFill/>
        </p:spPr>
        <p:txBody>
          <a:bodyPr wrap="square" rtlCol="0">
            <a:spAutoFit/>
          </a:bodyPr>
          <a:lstStyle/>
          <a:p>
            <a:r>
              <a:rPr lang="nl-NL" sz="900" b="1">
                <a:solidFill>
                  <a:schemeClr val="accent1"/>
                </a:solidFill>
              </a:rPr>
              <a:t>Netwerk / communicatie</a:t>
            </a:r>
          </a:p>
        </p:txBody>
      </p:sp>
      <p:sp>
        <p:nvSpPr>
          <p:cNvPr id="50" name="Tekstvak 55">
            <a:extLst>
              <a:ext uri="{FF2B5EF4-FFF2-40B4-BE49-F238E27FC236}">
                <a16:creationId xmlns:a16="http://schemas.microsoft.com/office/drawing/2014/main" id="{EA6AC599-96C1-61E4-F6E6-112FD24A50AF}"/>
              </a:ext>
            </a:extLst>
          </p:cNvPr>
          <p:cNvSpPr txBox="1"/>
          <p:nvPr/>
        </p:nvSpPr>
        <p:spPr>
          <a:xfrm>
            <a:off x="10189434" y="3504632"/>
            <a:ext cx="1524776" cy="230832"/>
          </a:xfrm>
          <a:prstGeom prst="rect">
            <a:avLst/>
          </a:prstGeom>
          <a:noFill/>
        </p:spPr>
        <p:txBody>
          <a:bodyPr wrap="square" rtlCol="0">
            <a:spAutoFit/>
          </a:bodyPr>
          <a:lstStyle/>
          <a:p>
            <a:r>
              <a:rPr lang="nl-NL" sz="900" b="1">
                <a:solidFill>
                  <a:schemeClr val="bg1">
                    <a:lumMod val="75000"/>
                  </a:schemeClr>
                </a:solidFill>
              </a:rPr>
              <a:t>Ruimte</a:t>
            </a:r>
          </a:p>
        </p:txBody>
      </p:sp>
      <p:pic>
        <p:nvPicPr>
          <p:cNvPr id="51" name="Tijdelijke aanduiding voor inhoud 9" descr="Tandwielen">
            <a:extLst>
              <a:ext uri="{FF2B5EF4-FFF2-40B4-BE49-F238E27FC236}">
                <a16:creationId xmlns:a16="http://schemas.microsoft.com/office/drawing/2014/main" id="{0800AAA7-A307-4C34-9228-A7D19DD72CC9}"/>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bwMode="auto">
          <a:xfrm>
            <a:off x="5702962" y="2366392"/>
            <a:ext cx="252000" cy="252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kstvak 51">
            <a:extLst>
              <a:ext uri="{FF2B5EF4-FFF2-40B4-BE49-F238E27FC236}">
                <a16:creationId xmlns:a16="http://schemas.microsoft.com/office/drawing/2014/main" id="{0FA57F55-3156-964A-4B14-F7A06098EF14}"/>
              </a:ext>
            </a:extLst>
          </p:cNvPr>
          <p:cNvSpPr txBox="1"/>
          <p:nvPr/>
        </p:nvSpPr>
        <p:spPr>
          <a:xfrm rot="16200000">
            <a:off x="9863648" y="5513277"/>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53" name="Groep 52">
            <a:extLst>
              <a:ext uri="{FF2B5EF4-FFF2-40B4-BE49-F238E27FC236}">
                <a16:creationId xmlns:a16="http://schemas.microsoft.com/office/drawing/2014/main" id="{E53ECBFC-9885-22C6-C92D-AF9D2A108035}"/>
              </a:ext>
            </a:extLst>
          </p:cNvPr>
          <p:cNvGrpSpPr/>
          <p:nvPr/>
        </p:nvGrpSpPr>
        <p:grpSpPr>
          <a:xfrm>
            <a:off x="5611009" y="4154514"/>
            <a:ext cx="1917516" cy="2285927"/>
            <a:chOff x="6385620" y="1352334"/>
            <a:chExt cx="1892158" cy="2285927"/>
          </a:xfrm>
        </p:grpSpPr>
        <p:sp>
          <p:nvSpPr>
            <p:cNvPr id="54" name="Rectangle 3">
              <a:extLst>
                <a:ext uri="{FF2B5EF4-FFF2-40B4-BE49-F238E27FC236}">
                  <a16:creationId xmlns:a16="http://schemas.microsoft.com/office/drawing/2014/main" id="{3BE90562-BBB1-0DF8-AA3D-3934C10270F6}"/>
                </a:ext>
              </a:extLst>
            </p:cNvPr>
            <p:cNvSpPr txBox="1">
              <a:spLocks noChangeArrowheads="1"/>
            </p:cNvSpPr>
            <p:nvPr/>
          </p:nvSpPr>
          <p:spPr bwMode="auto">
            <a:xfrm>
              <a:off x="6385620" y="1479133"/>
              <a:ext cx="1892158" cy="2159128"/>
            </a:xfrm>
            <a:prstGeom prst="rect">
              <a:avLst/>
            </a:prstGeom>
            <a:solidFill>
              <a:srgbClr val="0A3A88"/>
            </a:solidFill>
            <a:ln w="19050">
              <a:solidFill>
                <a:schemeClr val="accent1"/>
              </a:solidFill>
            </a:ln>
            <a:effectLst/>
          </p:spPr>
          <p:txBody>
            <a:bodyPr vert="horz" wrap="square" lIns="144000" tIns="108000" rIns="144000" bIns="108000" numCol="1" anchor="t"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ct val="100000"/>
                </a:lnSpc>
              </a:pPr>
              <a:endParaRPr lang="nl-NL" sz="700" i="0"/>
            </a:p>
            <a:p>
              <a:pPr algn="l">
                <a:lnSpc>
                  <a:spcPct val="100000"/>
                </a:lnSpc>
              </a:pPr>
              <a:r>
                <a:rPr lang="nl-NL" sz="1100" b="0" i="0"/>
                <a:t>Probeertegoed, o.a. </a:t>
              </a:r>
              <a:r>
                <a:rPr lang="nl-NL" sz="1100" b="0" i="0">
                  <a:hlinkClick r:id="rId30">
                    <a:extLst>
                      <a:ext uri="{A12FA001-AC4F-418D-AE19-62706E023703}">
                        <ahyp:hlinkClr xmlns:ahyp="http://schemas.microsoft.com/office/drawing/2018/hyperlinkcolor" val="tx"/>
                      </a:ext>
                    </a:extLst>
                  </a:hlinkClick>
                </a:rPr>
                <a:t>Delft</a:t>
              </a:r>
              <a:r>
                <a:rPr lang="nl-NL" sz="1100" b="0" i="0"/>
                <a:t>, </a:t>
              </a:r>
              <a:r>
                <a:rPr lang="nl-NL" sz="1100" b="0" i="0">
                  <a:hlinkClick r:id="rId31">
                    <a:extLst>
                      <a:ext uri="{A12FA001-AC4F-418D-AE19-62706E023703}">
                        <ahyp:hlinkClr xmlns:ahyp="http://schemas.microsoft.com/office/drawing/2018/hyperlinkcolor" val="tx"/>
                      </a:ext>
                    </a:extLst>
                  </a:hlinkClick>
                </a:rPr>
                <a:t>Leiden</a:t>
              </a:r>
              <a:r>
                <a:rPr lang="nl-NL" sz="1100" b="0" i="0"/>
                <a:t> en </a:t>
              </a:r>
              <a:r>
                <a:rPr lang="nl-NL" sz="1100" b="0" i="0">
                  <a:hlinkClick r:id="rId32">
                    <a:extLst>
                      <a:ext uri="{A12FA001-AC4F-418D-AE19-62706E023703}">
                        <ahyp:hlinkClr xmlns:ahyp="http://schemas.microsoft.com/office/drawing/2018/hyperlinkcolor" val="tx"/>
                      </a:ext>
                    </a:extLst>
                  </a:hlinkClick>
                </a:rPr>
                <a:t>Zwolle</a:t>
              </a:r>
              <a:r>
                <a:rPr lang="nl-NL" sz="1100" b="0" i="0"/>
                <a:t> </a:t>
              </a:r>
            </a:p>
            <a:p>
              <a:pPr algn="l">
                <a:lnSpc>
                  <a:spcPct val="100000"/>
                </a:lnSpc>
              </a:pPr>
              <a:endParaRPr lang="nl-NL" sz="400" b="0" i="0"/>
            </a:p>
            <a:p>
              <a:pPr algn="l">
                <a:lnSpc>
                  <a:spcPct val="100000"/>
                </a:lnSpc>
              </a:pPr>
              <a:r>
                <a:rPr lang="nl-NL" sz="1100" b="0" i="0"/>
                <a:t>Tests trucks: Venlo</a:t>
              </a:r>
            </a:p>
            <a:p>
              <a:pPr algn="l">
                <a:lnSpc>
                  <a:spcPct val="100000"/>
                </a:lnSpc>
              </a:pPr>
              <a:endParaRPr lang="nl-NL" sz="400" b="0" i="0"/>
            </a:p>
            <a:p>
              <a:pPr algn="l">
                <a:lnSpc>
                  <a:spcPct val="100000"/>
                </a:lnSpc>
              </a:pPr>
              <a:r>
                <a:rPr lang="nl-NL" sz="1100" b="0" i="0"/>
                <a:t>Deelplatform: </a:t>
              </a:r>
              <a:r>
                <a:rPr lang="nl-NL" sz="1100" b="0" i="0">
                  <a:hlinkClick r:id="rId33">
                    <a:extLst>
                      <a:ext uri="{A12FA001-AC4F-418D-AE19-62706E023703}">
                        <ahyp:hlinkClr xmlns:ahyp="http://schemas.microsoft.com/office/drawing/2018/hyperlinkcolor" val="tx"/>
                      </a:ext>
                    </a:extLst>
                  </a:hlinkClick>
                </a:rPr>
                <a:t>Groningen</a:t>
              </a:r>
              <a:endParaRPr lang="nl-NL" sz="1100" b="0" i="0"/>
            </a:p>
            <a:p>
              <a:pPr algn="l">
                <a:lnSpc>
                  <a:spcPct val="100000"/>
                </a:lnSpc>
              </a:pPr>
              <a:endParaRPr lang="nl-NL" sz="400" b="0" i="0"/>
            </a:p>
            <a:p>
              <a:pPr algn="l">
                <a:lnSpc>
                  <a:spcPct val="100000"/>
                </a:lnSpc>
              </a:pPr>
              <a:r>
                <a:rPr lang="nl-NL" sz="1100" b="0" i="0"/>
                <a:t>Financiële ondersteuning alternatief vervoer, o.a. in </a:t>
              </a:r>
              <a:r>
                <a:rPr lang="nl-NL" sz="1100" b="0" i="0">
                  <a:hlinkClick r:id="rId34">
                    <a:extLst>
                      <a:ext uri="{A12FA001-AC4F-418D-AE19-62706E023703}">
                        <ahyp:hlinkClr xmlns:ahyp="http://schemas.microsoft.com/office/drawing/2018/hyperlinkcolor" val="tx"/>
                      </a:ext>
                    </a:extLst>
                  </a:hlinkClick>
                </a:rPr>
                <a:t>Arnhem</a:t>
              </a:r>
              <a:r>
                <a:rPr lang="nl-NL" sz="1100" b="0" i="0"/>
                <a:t>, </a:t>
              </a:r>
              <a:r>
                <a:rPr lang="nl-NL" sz="1100" b="0" i="0">
                  <a:hlinkClick r:id="rId35">
                    <a:extLst>
                      <a:ext uri="{A12FA001-AC4F-418D-AE19-62706E023703}">
                        <ahyp:hlinkClr xmlns:ahyp="http://schemas.microsoft.com/office/drawing/2018/hyperlinkcolor" val="tx"/>
                      </a:ext>
                    </a:extLst>
                  </a:hlinkClick>
                </a:rPr>
                <a:t>Gouda</a:t>
              </a:r>
              <a:r>
                <a:rPr lang="nl-NL" sz="1100" b="0" i="0"/>
                <a:t>, </a:t>
              </a:r>
              <a:r>
                <a:rPr lang="nl-NL" sz="1100" b="0" i="0">
                  <a:hlinkClick r:id="rId36">
                    <a:extLst>
                      <a:ext uri="{A12FA001-AC4F-418D-AE19-62706E023703}">
                        <ahyp:hlinkClr xmlns:ahyp="http://schemas.microsoft.com/office/drawing/2018/hyperlinkcolor" val="tx"/>
                      </a:ext>
                    </a:extLst>
                  </a:hlinkClick>
                </a:rPr>
                <a:t>Eindhoven</a:t>
              </a:r>
              <a:r>
                <a:rPr lang="nl-NL" sz="1100" b="0" i="0"/>
                <a:t>, </a:t>
              </a:r>
              <a:r>
                <a:rPr lang="nl-NL" sz="1100" b="0" i="0">
                  <a:hlinkClick r:id="rId37">
                    <a:extLst>
                      <a:ext uri="{A12FA001-AC4F-418D-AE19-62706E023703}">
                        <ahyp:hlinkClr xmlns:ahyp="http://schemas.microsoft.com/office/drawing/2018/hyperlinkcolor" val="tx"/>
                      </a:ext>
                    </a:extLst>
                  </a:hlinkClick>
                </a:rPr>
                <a:t>Maastricht</a:t>
              </a:r>
              <a:r>
                <a:rPr lang="nl-NL" sz="1100" b="0" i="0"/>
                <a:t> en </a:t>
              </a:r>
              <a:r>
                <a:rPr lang="nl-NL" sz="1100" b="0" i="0">
                  <a:hlinkClick r:id="rId38">
                    <a:extLst>
                      <a:ext uri="{A12FA001-AC4F-418D-AE19-62706E023703}">
                        <ahyp:hlinkClr xmlns:ahyp="http://schemas.microsoft.com/office/drawing/2018/hyperlinkcolor" val="tx"/>
                      </a:ext>
                    </a:extLst>
                  </a:hlinkClick>
                </a:rPr>
                <a:t>Rotterdam</a:t>
              </a:r>
              <a:endParaRPr lang="nl-NL" sz="1000" b="0" i="0"/>
            </a:p>
          </p:txBody>
        </p:sp>
        <p:sp>
          <p:nvSpPr>
            <p:cNvPr id="55" name="Tekstvak 54">
              <a:extLst>
                <a:ext uri="{FF2B5EF4-FFF2-40B4-BE49-F238E27FC236}">
                  <a16:creationId xmlns:a16="http://schemas.microsoft.com/office/drawing/2014/main" id="{F70B39F0-7CE1-C4F2-62C4-1C3B6D49A72E}"/>
                </a:ext>
              </a:extLst>
            </p:cNvPr>
            <p:cNvSpPr txBox="1"/>
            <p:nvPr/>
          </p:nvSpPr>
          <p:spPr>
            <a:xfrm>
              <a:off x="6727643" y="1352334"/>
              <a:ext cx="1224553"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Gemeentes</a:t>
              </a:r>
            </a:p>
          </p:txBody>
        </p:sp>
      </p:grpSp>
      <p:pic>
        <p:nvPicPr>
          <p:cNvPr id="12" name="Afbeelding 11">
            <a:extLst>
              <a:ext uri="{FF2B5EF4-FFF2-40B4-BE49-F238E27FC236}">
                <a16:creationId xmlns:a16="http://schemas.microsoft.com/office/drawing/2014/main" id="{E1673F65-038F-7211-D056-DFB019CFBF8B}"/>
              </a:ext>
            </a:extLst>
          </p:cNvPr>
          <p:cNvPicPr>
            <a:picLocks noChangeAspect="1"/>
          </p:cNvPicPr>
          <p:nvPr/>
        </p:nvPicPr>
        <p:blipFill rotWithShape="1">
          <a:blip r:embed="rId39" cstate="hqprint">
            <a:extLst>
              <a:ext uri="{28A0092B-C50C-407E-A947-70E740481C1C}">
                <a14:useLocalDpi xmlns:a14="http://schemas.microsoft.com/office/drawing/2010/main"/>
              </a:ext>
            </a:extLst>
          </a:blip>
          <a:srcRect/>
          <a:stretch/>
        </p:blipFill>
        <p:spPr>
          <a:xfrm>
            <a:off x="9796695" y="4281313"/>
            <a:ext cx="1911483" cy="2159128"/>
          </a:xfrm>
          <a:prstGeom prst="rect">
            <a:avLst/>
          </a:prstGeom>
          <a:ln w="19050">
            <a:solidFill>
              <a:schemeClr val="accent1"/>
            </a:solidFill>
          </a:ln>
        </p:spPr>
      </p:pic>
      <p:pic>
        <p:nvPicPr>
          <p:cNvPr id="21" name="Afbeelding 20">
            <a:extLst>
              <a:ext uri="{FF2B5EF4-FFF2-40B4-BE49-F238E27FC236}">
                <a16:creationId xmlns:a16="http://schemas.microsoft.com/office/drawing/2014/main" id="{F253D0EE-7C3F-4771-060C-EE62AB366BA2}"/>
              </a:ext>
            </a:extLst>
          </p:cNvPr>
          <p:cNvPicPr>
            <a:picLocks noChangeAspect="1"/>
          </p:cNvPicPr>
          <p:nvPr/>
        </p:nvPicPr>
        <p:blipFill rotWithShape="1">
          <a:blip r:embed="rId40" cstate="hqprint">
            <a:extLst>
              <a:ext uri="{28A0092B-C50C-407E-A947-70E740481C1C}">
                <a14:useLocalDpi xmlns:a14="http://schemas.microsoft.com/office/drawing/2010/main"/>
              </a:ext>
            </a:extLst>
          </a:blip>
          <a:srcRect/>
          <a:stretch/>
        </p:blipFill>
        <p:spPr>
          <a:xfrm>
            <a:off x="7703852" y="4288532"/>
            <a:ext cx="1917516" cy="2151909"/>
          </a:xfrm>
          <a:prstGeom prst="rect">
            <a:avLst/>
          </a:prstGeom>
          <a:ln w="19050">
            <a:solidFill>
              <a:schemeClr val="accent1"/>
            </a:solidFill>
          </a:ln>
        </p:spPr>
      </p:pic>
    </p:spTree>
    <p:extLst>
      <p:ext uri="{BB962C8B-B14F-4D97-AF65-F5344CB8AC3E}">
        <p14:creationId xmlns:p14="http://schemas.microsoft.com/office/powerpoint/2010/main" val="280257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
            <a:extLst>
              <a:ext uri="{FF2B5EF4-FFF2-40B4-BE49-F238E27FC236}">
                <a16:creationId xmlns:a16="http://schemas.microsoft.com/office/drawing/2014/main" id="{D46E5F10-34FD-AC8E-D6BA-28F48463DC51}"/>
              </a:ext>
            </a:extLst>
          </p:cNvPr>
          <p:cNvSpPr txBox="1">
            <a:spLocks noChangeArrowheads="1"/>
          </p:cNvSpPr>
          <p:nvPr/>
        </p:nvSpPr>
        <p:spPr bwMode="auto">
          <a:xfrm>
            <a:off x="9796695" y="1646162"/>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4AA9AC4-D221-1E8B-D641-76C8E695BD76}"/>
              </a:ext>
            </a:extLst>
          </p:cNvPr>
          <p:cNvSpPr>
            <a:spLocks noGrp="1"/>
          </p:cNvSpPr>
          <p:nvPr>
            <p:ph type="title"/>
          </p:nvPr>
        </p:nvSpPr>
        <p:spPr>
          <a:xfrm>
            <a:off x="-4234" y="233363"/>
            <a:ext cx="12216347" cy="989012"/>
          </a:xfrm>
          <a:noFill/>
        </p:spPr>
        <p:txBody>
          <a:bodyPr/>
          <a:lstStyle/>
          <a:p>
            <a:r>
              <a:rPr lang="nl-NL" sz="2400"/>
              <a:t>4	Laadinfrastructuur</a:t>
            </a:r>
          </a:p>
        </p:txBody>
      </p:sp>
      <p:sp>
        <p:nvSpPr>
          <p:cNvPr id="4" name="Rectangle 3">
            <a:extLst>
              <a:ext uri="{FF2B5EF4-FFF2-40B4-BE49-F238E27FC236}">
                <a16:creationId xmlns:a16="http://schemas.microsoft.com/office/drawing/2014/main" id="{38436A06-3974-D3D4-D27A-1F6849CC8D9A}"/>
              </a:ext>
            </a:extLst>
          </p:cNvPr>
          <p:cNvSpPr>
            <a:spLocks noGrp="1" noChangeArrowheads="1"/>
          </p:cNvSpPr>
          <p:nvPr>
            <p:ph idx="1"/>
          </p:nvPr>
        </p:nvSpPr>
        <p:spPr>
          <a:xfrm>
            <a:off x="5611009" y="1650478"/>
            <a:ext cx="1917516" cy="2211364"/>
          </a:xfrm>
          <a:solidFill>
            <a:schemeClr val="bg1"/>
          </a:solidFill>
          <a:ln w="19050">
            <a:solidFill>
              <a:srgbClr val="0A3A88"/>
            </a:solidFill>
          </a:ln>
        </p:spPr>
        <p:txBody>
          <a:bodyPr lIns="108000" tIns="0" rIns="108000" bIns="72000"/>
          <a:lstStyle/>
          <a:p>
            <a:pPr marL="0" indent="0">
              <a:spcBef>
                <a:spcPct val="50000"/>
              </a:spcBef>
              <a:buClr>
                <a:schemeClr val="tx1"/>
              </a:buClr>
              <a:buNone/>
            </a:pPr>
            <a:endParaRPr lang="nl-NL" sz="1100">
              <a:ea typeface="Calibri" panose="020F0502020204030204" pitchFamily="34" charset="0"/>
              <a:cs typeface="Times New Roman" panose="02020603050405020304" pitchFamily="18" charset="0"/>
            </a:endParaRPr>
          </a:p>
          <a:p>
            <a:pPr marL="0" indent="0">
              <a:spcBef>
                <a:spcPct val="50000"/>
              </a:spcBef>
              <a:buClr>
                <a:schemeClr val="tx1"/>
              </a:buClr>
              <a:buNone/>
            </a:pPr>
            <a:endParaRPr lang="nl-NL" sz="1050">
              <a:effectLst/>
              <a:ea typeface="Calibri" panose="020F0502020204030204" pitchFamily="34" charset="0"/>
              <a:cs typeface="Times New Roman" panose="02020603050405020304" pitchFamily="18" charset="0"/>
            </a:endParaRPr>
          </a:p>
        </p:txBody>
      </p:sp>
      <p:grpSp>
        <p:nvGrpSpPr>
          <p:cNvPr id="5" name="Groep 4">
            <a:extLst>
              <a:ext uri="{FF2B5EF4-FFF2-40B4-BE49-F238E27FC236}">
                <a16:creationId xmlns:a16="http://schemas.microsoft.com/office/drawing/2014/main" id="{7E03393B-0114-CD8F-E601-C4B9ADAAF2F4}"/>
              </a:ext>
            </a:extLst>
          </p:cNvPr>
          <p:cNvGrpSpPr/>
          <p:nvPr/>
        </p:nvGrpSpPr>
        <p:grpSpPr>
          <a:xfrm>
            <a:off x="480963" y="2643726"/>
            <a:ext cx="4954718" cy="1218116"/>
            <a:chOff x="6385620" y="1352334"/>
            <a:chExt cx="4889196" cy="1218116"/>
          </a:xfrm>
        </p:grpSpPr>
        <p:sp>
          <p:nvSpPr>
            <p:cNvPr id="6" name="Rectangle 3">
              <a:extLst>
                <a:ext uri="{FF2B5EF4-FFF2-40B4-BE49-F238E27FC236}">
                  <a16:creationId xmlns:a16="http://schemas.microsoft.com/office/drawing/2014/main" id="{7F16043B-3D87-8879-FD3D-46E3C83CEACE}"/>
                </a:ext>
              </a:extLst>
            </p:cNvPr>
            <p:cNvSpPr txBox="1">
              <a:spLocks noChangeArrowheads="1"/>
            </p:cNvSpPr>
            <p:nvPr/>
          </p:nvSpPr>
          <p:spPr bwMode="auto">
            <a:xfrm>
              <a:off x="6385620" y="1479133"/>
              <a:ext cx="4889196" cy="1091317"/>
            </a:xfrm>
            <a:prstGeom prst="rect">
              <a:avLst/>
            </a:prstGeom>
            <a:solidFill>
              <a:schemeClr val="bg1"/>
            </a:solidFill>
            <a:ln w="19050">
              <a:solidFill>
                <a:schemeClr val="accent1"/>
              </a:solidFill>
            </a:ln>
            <a:effectLst/>
          </p:spPr>
          <p:txBody>
            <a:bodyPr vert="horz" wrap="square" lIns="252000" tIns="108000" rIns="252000" bIns="108000" numCol="1" anchor="b"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ts val="1700"/>
                </a:lnSpc>
              </a:pPr>
              <a:endParaRPr lang="nl-NL" b="0" i="0">
                <a:solidFill>
                  <a:schemeClr val="accent1"/>
                </a:solidFill>
              </a:endParaRPr>
            </a:p>
            <a:p>
              <a:pPr>
                <a:lnSpc>
                  <a:spcPts val="1700"/>
                </a:lnSpc>
              </a:pPr>
              <a:r>
                <a:rPr lang="nl-NL" i="0">
                  <a:solidFill>
                    <a:schemeClr val="accent1"/>
                  </a:solidFill>
                </a:rPr>
                <a:t>Aanbieden van laadinfrastructuur</a:t>
              </a:r>
              <a:r>
                <a:rPr lang="nl-NL" b="0" i="0">
                  <a:solidFill>
                    <a:schemeClr val="accent1"/>
                  </a:solidFill>
                </a:rPr>
                <a:t>, zodat elektrische voertuigen de mogelijkheid hebben om in de ZE zone of de nabijheid daarvan te kunnen (snel)laden.</a:t>
              </a:r>
            </a:p>
          </p:txBody>
        </p:sp>
        <p:sp>
          <p:nvSpPr>
            <p:cNvPr id="7" name="Tekstvak 6">
              <a:extLst>
                <a:ext uri="{FF2B5EF4-FFF2-40B4-BE49-F238E27FC236}">
                  <a16:creationId xmlns:a16="http://schemas.microsoft.com/office/drawing/2014/main" id="{A1D8A567-B8F6-B496-B6A7-5910325D8775}"/>
                </a:ext>
              </a:extLst>
            </p:cNvPr>
            <p:cNvSpPr txBox="1"/>
            <p:nvPr/>
          </p:nvSpPr>
          <p:spPr>
            <a:xfrm>
              <a:off x="6727643" y="1352334"/>
              <a:ext cx="2110688"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Doel</a:t>
              </a:r>
            </a:p>
          </p:txBody>
        </p:sp>
      </p:grpSp>
      <p:grpSp>
        <p:nvGrpSpPr>
          <p:cNvPr id="8" name="Groep 7">
            <a:extLst>
              <a:ext uri="{FF2B5EF4-FFF2-40B4-BE49-F238E27FC236}">
                <a16:creationId xmlns:a16="http://schemas.microsoft.com/office/drawing/2014/main" id="{8AA1A56A-1579-DF70-96B8-FA07730F787A}"/>
              </a:ext>
            </a:extLst>
          </p:cNvPr>
          <p:cNvGrpSpPr/>
          <p:nvPr/>
        </p:nvGrpSpPr>
        <p:grpSpPr>
          <a:xfrm>
            <a:off x="480964" y="1532423"/>
            <a:ext cx="4954718" cy="821700"/>
            <a:chOff x="480964" y="1153576"/>
            <a:chExt cx="4954718" cy="821700"/>
          </a:xfrm>
          <a:solidFill>
            <a:schemeClr val="bg1"/>
          </a:solidFill>
        </p:grpSpPr>
        <p:sp>
          <p:nvSpPr>
            <p:cNvPr id="9" name="Tekstvak 8">
              <a:extLst>
                <a:ext uri="{FF2B5EF4-FFF2-40B4-BE49-F238E27FC236}">
                  <a16:creationId xmlns:a16="http://schemas.microsoft.com/office/drawing/2014/main" id="{B085D9F4-32C8-287D-2EE5-CB3F6FC7D1AE}"/>
                </a:ext>
              </a:extLst>
            </p:cNvPr>
            <p:cNvSpPr txBox="1"/>
            <p:nvPr/>
          </p:nvSpPr>
          <p:spPr>
            <a:xfrm>
              <a:off x="480964" y="1271631"/>
              <a:ext cx="4954718" cy="703645"/>
            </a:xfrm>
            <a:prstGeom prst="rect">
              <a:avLst/>
            </a:prstGeom>
            <a:grpFill/>
            <a:ln w="19050">
              <a:solidFill>
                <a:srgbClr val="0A3A88"/>
              </a:solidFill>
            </a:ln>
          </p:spPr>
          <p:txBody>
            <a:bodyPr wrap="square" lIns="252000" tIns="0" rIns="216000" bIns="72000" rtlCol="0" anchor="ctr">
              <a:spAutoFit/>
            </a:bodyPr>
            <a:lstStyle/>
            <a:p>
              <a:pPr marL="0" indent="0">
                <a:spcBef>
                  <a:spcPct val="50000"/>
                </a:spcBef>
                <a:buClr>
                  <a:schemeClr val="tx1"/>
                </a:buClr>
                <a:buNone/>
              </a:pPr>
              <a:endParaRPr lang="nl-NL" sz="1100" b="1" i="1">
                <a:solidFill>
                  <a:schemeClr val="accent1"/>
                </a:solidFill>
                <a:effectLst/>
                <a:ea typeface="Calibri" panose="020F0502020204030204" pitchFamily="34" charset="0"/>
                <a:cs typeface="Times New Roman" panose="02020603050405020304" pitchFamily="18" charset="0"/>
              </a:endParaRPr>
            </a:p>
            <a:p>
              <a:pPr marL="0" indent="0">
                <a:spcBef>
                  <a:spcPct val="50000"/>
                </a:spcBef>
                <a:buClr>
                  <a:schemeClr val="tx1"/>
                </a:buClr>
                <a:buNone/>
              </a:pPr>
              <a:r>
                <a:rPr lang="nl-NL" sz="1200" b="1">
                  <a:solidFill>
                    <a:schemeClr val="accent1"/>
                  </a:solidFill>
                  <a:effectLst/>
                  <a:ea typeface="Calibri" panose="020F0502020204030204" pitchFamily="34" charset="0"/>
                  <a:cs typeface="Times New Roman" panose="02020603050405020304" pitchFamily="18" charset="0"/>
                </a:rPr>
                <a:t>Het realiseren, versnellen of in de markt zetten van (snel)laad-infrastructuur</a:t>
              </a:r>
              <a:endParaRPr lang="nl-NL" sz="1200" b="1">
                <a:solidFill>
                  <a:schemeClr val="accent1"/>
                </a:solidFill>
                <a:ea typeface="Calibri" panose="020F0502020204030204" pitchFamily="34" charset="0"/>
                <a:cs typeface="Times New Roman" panose="02020603050405020304" pitchFamily="18" charset="0"/>
              </a:endParaRPr>
            </a:p>
          </p:txBody>
        </p:sp>
        <p:sp>
          <p:nvSpPr>
            <p:cNvPr id="10" name="Tekstvak 9">
              <a:extLst>
                <a:ext uri="{FF2B5EF4-FFF2-40B4-BE49-F238E27FC236}">
                  <a16:creationId xmlns:a16="http://schemas.microsoft.com/office/drawing/2014/main" id="{59A8CF56-9487-B9A6-3EFC-DFEA5DCCC812}"/>
                </a:ext>
              </a:extLst>
            </p:cNvPr>
            <p:cNvSpPr txBox="1"/>
            <p:nvPr/>
          </p:nvSpPr>
          <p:spPr>
            <a:xfrm>
              <a:off x="827570" y="1153576"/>
              <a:ext cx="2138973" cy="276999"/>
            </a:xfrm>
            <a:prstGeom prst="rect">
              <a:avLst/>
            </a:prstGeom>
            <a:grp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a:solidFill>
                    <a:schemeClr val="accent1"/>
                  </a:solidFill>
                </a:rPr>
                <a:t>Maatregel</a:t>
              </a:r>
            </a:p>
          </p:txBody>
        </p:sp>
      </p:grpSp>
      <p:sp>
        <p:nvSpPr>
          <p:cNvPr id="11" name="Tekstvak 10">
            <a:extLst>
              <a:ext uri="{FF2B5EF4-FFF2-40B4-BE49-F238E27FC236}">
                <a16:creationId xmlns:a16="http://schemas.microsoft.com/office/drawing/2014/main" id="{CD2E535F-9FB4-6BFC-6BEA-DFFAA034D56E}"/>
              </a:ext>
            </a:extLst>
          </p:cNvPr>
          <p:cNvSpPr txBox="1"/>
          <p:nvPr/>
        </p:nvSpPr>
        <p:spPr>
          <a:xfrm>
            <a:off x="5895043"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Type maatregel</a:t>
            </a:r>
          </a:p>
        </p:txBody>
      </p:sp>
      <p:sp>
        <p:nvSpPr>
          <p:cNvPr id="13" name="Tekstvak 12">
            <a:extLst>
              <a:ext uri="{FF2B5EF4-FFF2-40B4-BE49-F238E27FC236}">
                <a16:creationId xmlns:a16="http://schemas.microsoft.com/office/drawing/2014/main" id="{8D093259-3DD0-3236-B3DF-5E11A129560D}"/>
              </a:ext>
            </a:extLst>
          </p:cNvPr>
          <p:cNvSpPr txBox="1"/>
          <p:nvPr/>
        </p:nvSpPr>
        <p:spPr>
          <a:xfrm rot="16200000">
            <a:off x="4733602" y="5509944"/>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14" name="Groep 13">
            <a:extLst>
              <a:ext uri="{FF2B5EF4-FFF2-40B4-BE49-F238E27FC236}">
                <a16:creationId xmlns:a16="http://schemas.microsoft.com/office/drawing/2014/main" id="{A8B8D24A-11EF-2A27-A7D7-AFD51B4BC300}"/>
              </a:ext>
            </a:extLst>
          </p:cNvPr>
          <p:cNvGrpSpPr/>
          <p:nvPr/>
        </p:nvGrpSpPr>
        <p:grpSpPr>
          <a:xfrm>
            <a:off x="471235" y="4154514"/>
            <a:ext cx="4944990" cy="2285927"/>
            <a:chOff x="6385620" y="1352334"/>
            <a:chExt cx="4879596" cy="2285927"/>
          </a:xfrm>
        </p:grpSpPr>
        <p:sp>
          <p:nvSpPr>
            <p:cNvPr id="15" name="Rectangle 3">
              <a:extLst>
                <a:ext uri="{FF2B5EF4-FFF2-40B4-BE49-F238E27FC236}">
                  <a16:creationId xmlns:a16="http://schemas.microsoft.com/office/drawing/2014/main" id="{24497D5C-EBB5-F614-DFD2-B19C6FEE252F}"/>
                </a:ext>
              </a:extLst>
            </p:cNvPr>
            <p:cNvSpPr txBox="1">
              <a:spLocks noChangeArrowheads="1"/>
            </p:cNvSpPr>
            <p:nvPr/>
          </p:nvSpPr>
          <p:spPr bwMode="auto">
            <a:xfrm>
              <a:off x="6385620" y="1479133"/>
              <a:ext cx="4879596" cy="2159128"/>
            </a:xfrm>
            <a:prstGeom prst="rect">
              <a:avLst/>
            </a:prstGeom>
            <a:solidFill>
              <a:srgbClr val="0A3A88"/>
            </a:solidFill>
            <a:ln w="19050">
              <a:solidFill>
                <a:schemeClr val="accent1"/>
              </a:solidFill>
            </a:ln>
            <a:effectLst/>
          </p:spPr>
          <p:txBody>
            <a:bodyPr vert="horz" wrap="square" lIns="252000" tIns="108000" rIns="252000" bIns="108000" numCol="1" anchor="ctr"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endParaRPr lang="nl-NL" b="0" i="0"/>
            </a:p>
            <a:p>
              <a:r>
                <a:rPr lang="nl-NL" b="0" i="0"/>
                <a:t>Het op orde hebben van de laadinfra is een randvoorwaarde voor de ZE zone. Voor lokale partijen wordt dit gedaan door een plan voor laadinfrastructuur (versneld) uit te rollen over de gemeente. Dit is voornamelijk nuttig voor bestelvoertuigen die ondernemers thuis (in de wijk) parkeren, al zijn er ook gemeentes die zich hierbij (ook) op zware laadinfrastructuur richten. Voor beleverend verkeer richting de stad wordt er gewerkt aan laadpleinen, </a:t>
              </a:r>
              <a:r>
                <a:rPr lang="nl-NL" b="0" i="0" err="1"/>
                <a:t>snelladers</a:t>
              </a:r>
              <a:r>
                <a:rPr lang="nl-NL" b="0" i="0"/>
                <a:t> en laadfaciliteiten op specifieke locaties (bv. op de markt voor ambulante handel). In veel gemeentes wordt eerst een onderzoek uitgevoerd naar de laadbehoefte.</a:t>
              </a:r>
            </a:p>
          </p:txBody>
        </p:sp>
        <p:sp>
          <p:nvSpPr>
            <p:cNvPr id="16" name="Tekstvak 15">
              <a:extLst>
                <a:ext uri="{FF2B5EF4-FFF2-40B4-BE49-F238E27FC236}">
                  <a16:creationId xmlns:a16="http://schemas.microsoft.com/office/drawing/2014/main" id="{5F538B36-0EAD-3E2C-B56B-481BB96ED05F}"/>
                </a:ext>
              </a:extLst>
            </p:cNvPr>
            <p:cNvSpPr txBox="1"/>
            <p:nvPr/>
          </p:nvSpPr>
          <p:spPr>
            <a:xfrm>
              <a:off x="6727642" y="1352334"/>
              <a:ext cx="2110689"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kern="0"/>
                <a:t>Toelichting</a:t>
              </a:r>
              <a:endParaRPr lang="nl-NL" sz="1200" b="1" kern="0"/>
            </a:p>
          </p:txBody>
        </p:sp>
      </p:grpSp>
      <p:pic>
        <p:nvPicPr>
          <p:cNvPr id="129" name="Graphic 128" descr="Kolf met effen opvulling">
            <a:extLst>
              <a:ext uri="{FF2B5EF4-FFF2-40B4-BE49-F238E27FC236}">
                <a16:creationId xmlns:a16="http://schemas.microsoft.com/office/drawing/2014/main" id="{715FD08B-1F1E-42B8-A964-BF465F90B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37547" y="1987969"/>
            <a:ext cx="217414" cy="217414"/>
          </a:xfrm>
          <a:prstGeom prst="rect">
            <a:avLst/>
          </a:prstGeom>
        </p:spPr>
      </p:pic>
      <p:pic>
        <p:nvPicPr>
          <p:cNvPr id="18" name="Graphic 17" descr="Schatkist met effen opvulling">
            <a:extLst>
              <a:ext uri="{FF2B5EF4-FFF2-40B4-BE49-F238E27FC236}">
                <a16:creationId xmlns:a16="http://schemas.microsoft.com/office/drawing/2014/main" id="{69DB1579-0481-B0D1-9D59-F9F5D6746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37547" y="2742473"/>
            <a:ext cx="217414" cy="217414"/>
          </a:xfrm>
          <a:prstGeom prst="rect">
            <a:avLst/>
          </a:prstGeom>
        </p:spPr>
      </p:pic>
      <p:pic>
        <p:nvPicPr>
          <p:cNvPr id="19" name="Graphic 18" descr="Vrouwelijke rechter met effen opvulling">
            <a:extLst>
              <a:ext uri="{FF2B5EF4-FFF2-40B4-BE49-F238E27FC236}">
                <a16:creationId xmlns:a16="http://schemas.microsoft.com/office/drawing/2014/main" id="{551840FC-C3B1-A43B-BE76-5F284CAC6D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737547" y="3119725"/>
            <a:ext cx="217414" cy="217414"/>
          </a:xfrm>
          <a:prstGeom prst="rect">
            <a:avLst/>
          </a:prstGeom>
        </p:spPr>
      </p:pic>
      <p:pic>
        <p:nvPicPr>
          <p:cNvPr id="20" name="Graphic 19" descr="Vergadering met effen opvulling">
            <a:extLst>
              <a:ext uri="{FF2B5EF4-FFF2-40B4-BE49-F238E27FC236}">
                <a16:creationId xmlns:a16="http://schemas.microsoft.com/office/drawing/2014/main" id="{71DD535D-263D-E374-F027-B6B32E2CAF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737547" y="3496976"/>
            <a:ext cx="217414" cy="217414"/>
          </a:xfrm>
          <a:prstGeom prst="rect">
            <a:avLst/>
          </a:prstGeom>
        </p:spPr>
      </p:pic>
      <p:sp>
        <p:nvSpPr>
          <p:cNvPr id="124" name="Tekstvak 55">
            <a:extLst>
              <a:ext uri="{FF2B5EF4-FFF2-40B4-BE49-F238E27FC236}">
                <a16:creationId xmlns:a16="http://schemas.microsoft.com/office/drawing/2014/main" id="{02747D16-2C90-4B7C-A895-F78963E0DCF9}"/>
              </a:ext>
            </a:extLst>
          </p:cNvPr>
          <p:cNvSpPr txBox="1"/>
          <p:nvPr/>
        </p:nvSpPr>
        <p:spPr>
          <a:xfrm>
            <a:off x="5954959" y="1980703"/>
            <a:ext cx="1573566" cy="230832"/>
          </a:xfrm>
          <a:prstGeom prst="rect">
            <a:avLst/>
          </a:prstGeom>
          <a:noFill/>
        </p:spPr>
        <p:txBody>
          <a:bodyPr wrap="square" rtlCol="0">
            <a:spAutoFit/>
          </a:bodyPr>
          <a:lstStyle/>
          <a:p>
            <a:r>
              <a:rPr lang="nl-NL" sz="900" b="1">
                <a:solidFill>
                  <a:schemeClr val="accent1"/>
                </a:solidFill>
              </a:rPr>
              <a:t>Onderzoek</a:t>
            </a:r>
          </a:p>
        </p:txBody>
      </p:sp>
      <p:sp>
        <p:nvSpPr>
          <p:cNvPr id="22" name="Tekstvak 55">
            <a:extLst>
              <a:ext uri="{FF2B5EF4-FFF2-40B4-BE49-F238E27FC236}">
                <a16:creationId xmlns:a16="http://schemas.microsoft.com/office/drawing/2014/main" id="{F1DF1A19-2EC8-90A9-C7C9-6DFB5D5CDF97}"/>
              </a:ext>
            </a:extLst>
          </p:cNvPr>
          <p:cNvSpPr txBox="1"/>
          <p:nvPr/>
        </p:nvSpPr>
        <p:spPr>
          <a:xfrm>
            <a:off x="5954958" y="2358094"/>
            <a:ext cx="448645" cy="230832"/>
          </a:xfrm>
          <a:prstGeom prst="rect">
            <a:avLst/>
          </a:prstGeom>
          <a:noFill/>
        </p:spPr>
        <p:txBody>
          <a:bodyPr wrap="square" rtlCol="0">
            <a:spAutoFit/>
          </a:bodyPr>
          <a:lstStyle/>
          <a:p>
            <a:r>
              <a:rPr lang="nl-NL" sz="900" b="1">
                <a:solidFill>
                  <a:schemeClr val="bg1">
                    <a:lumMod val="75000"/>
                  </a:schemeClr>
                </a:solidFill>
              </a:rPr>
              <a:t>Pilot</a:t>
            </a:r>
          </a:p>
        </p:txBody>
      </p:sp>
      <p:sp>
        <p:nvSpPr>
          <p:cNvPr id="23" name="Tekstvak 55">
            <a:extLst>
              <a:ext uri="{FF2B5EF4-FFF2-40B4-BE49-F238E27FC236}">
                <a16:creationId xmlns:a16="http://schemas.microsoft.com/office/drawing/2014/main" id="{8FA07DD8-56AC-557C-0888-00D54D3B22D4}"/>
              </a:ext>
            </a:extLst>
          </p:cNvPr>
          <p:cNvSpPr txBox="1"/>
          <p:nvPr/>
        </p:nvSpPr>
        <p:spPr>
          <a:xfrm>
            <a:off x="5954959" y="2735485"/>
            <a:ext cx="1573566" cy="230832"/>
          </a:xfrm>
          <a:prstGeom prst="rect">
            <a:avLst/>
          </a:prstGeom>
          <a:noFill/>
        </p:spPr>
        <p:txBody>
          <a:bodyPr wrap="square" rtlCol="0">
            <a:spAutoFit/>
          </a:bodyPr>
          <a:lstStyle/>
          <a:p>
            <a:r>
              <a:rPr lang="nl-NL" sz="900" b="1">
                <a:solidFill>
                  <a:schemeClr val="accent1"/>
                </a:solidFill>
              </a:rPr>
              <a:t>Investering</a:t>
            </a:r>
          </a:p>
        </p:txBody>
      </p:sp>
      <p:sp>
        <p:nvSpPr>
          <p:cNvPr id="24" name="Tekstvak 55">
            <a:extLst>
              <a:ext uri="{FF2B5EF4-FFF2-40B4-BE49-F238E27FC236}">
                <a16:creationId xmlns:a16="http://schemas.microsoft.com/office/drawing/2014/main" id="{7DBC6915-5B61-7A51-242D-DEFCCB6A37C0}"/>
              </a:ext>
            </a:extLst>
          </p:cNvPr>
          <p:cNvSpPr txBox="1"/>
          <p:nvPr/>
        </p:nvSpPr>
        <p:spPr>
          <a:xfrm>
            <a:off x="5954959" y="3112876"/>
            <a:ext cx="1573566" cy="230832"/>
          </a:xfrm>
          <a:prstGeom prst="rect">
            <a:avLst/>
          </a:prstGeom>
          <a:noFill/>
        </p:spPr>
        <p:txBody>
          <a:bodyPr wrap="square" rtlCol="0">
            <a:spAutoFit/>
          </a:bodyPr>
          <a:lstStyle/>
          <a:p>
            <a:r>
              <a:rPr lang="nl-NL" sz="900" b="1">
                <a:solidFill>
                  <a:schemeClr val="bg1">
                    <a:lumMod val="75000"/>
                  </a:schemeClr>
                </a:solidFill>
              </a:rPr>
              <a:t>Regelgeving</a:t>
            </a:r>
          </a:p>
        </p:txBody>
      </p:sp>
      <p:sp>
        <p:nvSpPr>
          <p:cNvPr id="25" name="Tekstvak 55">
            <a:extLst>
              <a:ext uri="{FF2B5EF4-FFF2-40B4-BE49-F238E27FC236}">
                <a16:creationId xmlns:a16="http://schemas.microsoft.com/office/drawing/2014/main" id="{42E9979A-BE86-9251-6A40-25B027A51B52}"/>
              </a:ext>
            </a:extLst>
          </p:cNvPr>
          <p:cNvSpPr txBox="1"/>
          <p:nvPr/>
        </p:nvSpPr>
        <p:spPr>
          <a:xfrm>
            <a:off x="5954959" y="3490267"/>
            <a:ext cx="1573566" cy="230832"/>
          </a:xfrm>
          <a:prstGeom prst="rect">
            <a:avLst/>
          </a:prstGeom>
          <a:noFill/>
        </p:spPr>
        <p:txBody>
          <a:bodyPr wrap="square" rtlCol="0">
            <a:spAutoFit/>
          </a:bodyPr>
          <a:lstStyle/>
          <a:p>
            <a:r>
              <a:rPr lang="nl-NL" sz="900" b="1">
                <a:solidFill>
                  <a:schemeClr val="bg1">
                    <a:lumMod val="75000"/>
                  </a:schemeClr>
                </a:solidFill>
              </a:rPr>
              <a:t>Stakeholder engagement</a:t>
            </a:r>
          </a:p>
        </p:txBody>
      </p:sp>
      <p:sp>
        <p:nvSpPr>
          <p:cNvPr id="27" name="Rectangle 3">
            <a:extLst>
              <a:ext uri="{FF2B5EF4-FFF2-40B4-BE49-F238E27FC236}">
                <a16:creationId xmlns:a16="http://schemas.microsoft.com/office/drawing/2014/main" id="{08C79575-4B75-62CD-FDE6-64BF4B4790CC}"/>
              </a:ext>
            </a:extLst>
          </p:cNvPr>
          <p:cNvSpPr txBox="1">
            <a:spLocks noChangeArrowheads="1"/>
          </p:cNvSpPr>
          <p:nvPr/>
        </p:nvSpPr>
        <p:spPr bwMode="auto">
          <a:xfrm>
            <a:off x="7703852" y="1650478"/>
            <a:ext cx="1917516" cy="2211364"/>
          </a:xfrm>
          <a:prstGeom prst="rect">
            <a:avLst/>
          </a:prstGeom>
          <a:solidFill>
            <a:schemeClr val="bg1"/>
          </a:solidFill>
          <a:ln w="19050">
            <a:solidFill>
              <a:srgbClr val="0A3A8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72000" numCol="1" anchor="t" anchorCtr="0" compatLnSpc="1">
            <a:prstTxWarp prst="textNoShape">
              <a:avLst/>
            </a:prstTxWarp>
          </a:bodyPr>
          <a:lstStyle>
            <a:lvl1pPr marL="347663" indent="-347663" algn="l" rtl="0" eaLnBrk="1" fontAlgn="base" hangingPunct="1">
              <a:spcBef>
                <a:spcPct val="20000"/>
              </a:spcBef>
              <a:spcAft>
                <a:spcPct val="0"/>
              </a:spcAft>
              <a:buClr>
                <a:srgbClr val="FF0E05"/>
              </a:buClr>
              <a:buFont typeface="Wingdings" pitchFamily="2" charset="2"/>
              <a:buChar char="l"/>
              <a:defRPr sz="2400">
                <a:solidFill>
                  <a:schemeClr val="tx1"/>
                </a:solidFill>
                <a:latin typeface="+mn-lt"/>
                <a:ea typeface="+mn-ea"/>
                <a:cs typeface="+mn-cs"/>
              </a:defRPr>
            </a:lvl1pPr>
            <a:lvl2pPr marL="704850" indent="-347663" algn="l" rtl="0" eaLnBrk="1" fontAlgn="base" hangingPunct="1">
              <a:spcBef>
                <a:spcPct val="20000"/>
              </a:spcBef>
              <a:spcAft>
                <a:spcPct val="0"/>
              </a:spcAft>
              <a:buClr>
                <a:srgbClr val="0A3A88"/>
              </a:buClr>
              <a:buFont typeface="Symbol" pitchFamily="18" charset="2"/>
              <a:buChar char="·"/>
              <a:defRPr sz="2000">
                <a:solidFill>
                  <a:schemeClr val="tx1"/>
                </a:solidFill>
                <a:latin typeface="+mn-lt"/>
              </a:defRPr>
            </a:lvl2pPr>
            <a:lvl3pPr marL="1069975" indent="-357188" algn="l" rtl="0" eaLnBrk="1" fontAlgn="base" hangingPunct="1">
              <a:spcBef>
                <a:spcPct val="20000"/>
              </a:spcBef>
              <a:spcAft>
                <a:spcPct val="0"/>
              </a:spcAft>
              <a:buFont typeface="Arial" charset="0"/>
              <a:buChar char="−"/>
              <a:defRPr>
                <a:solidFill>
                  <a:schemeClr val="tx1"/>
                </a:solidFill>
                <a:latin typeface="+mn-lt"/>
              </a:defRPr>
            </a:lvl3pPr>
            <a:lvl4pPr marL="1431925" indent="-350838" algn="l" rtl="0" eaLnBrk="1" fontAlgn="base" hangingPunct="1">
              <a:spcBef>
                <a:spcPct val="20000"/>
              </a:spcBef>
              <a:spcAft>
                <a:spcPct val="0"/>
              </a:spcAft>
              <a:buFont typeface="Wingdings" panose="05000000000000000000" pitchFamily="2" charset="2"/>
              <a:buChar char="Ø"/>
              <a:defRPr sz="1400" b="0">
                <a:solidFill>
                  <a:schemeClr val="tx1"/>
                </a:solidFill>
                <a:latin typeface="+mn-lt"/>
              </a:defRPr>
            </a:lvl4pPr>
            <a:lvl5pPr marL="1792288" indent="-360363" algn="l" rtl="0" eaLnBrk="1" fontAlgn="base" hangingPunct="1">
              <a:spcBef>
                <a:spcPct val="20000"/>
              </a:spcBef>
              <a:spcAft>
                <a:spcPct val="0"/>
              </a:spcAft>
              <a:buChar char="•"/>
              <a:defRPr sz="1200" b="0">
                <a:solidFill>
                  <a:schemeClr val="tx1"/>
                </a:solidFill>
                <a:latin typeface="+mn-lt"/>
              </a:defRPr>
            </a:lvl5pPr>
            <a:lvl6pPr marL="2838450" indent="-228600" algn="l" rtl="0" eaLnBrk="1" fontAlgn="base" hangingPunct="1">
              <a:spcBef>
                <a:spcPct val="20000"/>
              </a:spcBef>
              <a:spcAft>
                <a:spcPct val="0"/>
              </a:spcAft>
              <a:buChar char="•"/>
              <a:defRPr sz="2000" b="1">
                <a:solidFill>
                  <a:schemeClr val="tx1"/>
                </a:solidFill>
                <a:latin typeface="+mn-lt"/>
              </a:defRPr>
            </a:lvl6pPr>
            <a:lvl7pPr marL="3295650" indent="-228600" algn="l" rtl="0" eaLnBrk="1" fontAlgn="base" hangingPunct="1">
              <a:spcBef>
                <a:spcPct val="20000"/>
              </a:spcBef>
              <a:spcAft>
                <a:spcPct val="0"/>
              </a:spcAft>
              <a:buChar char="•"/>
              <a:defRPr sz="2000" b="1">
                <a:solidFill>
                  <a:schemeClr val="tx1"/>
                </a:solidFill>
                <a:latin typeface="+mn-lt"/>
              </a:defRPr>
            </a:lvl7pPr>
            <a:lvl8pPr marL="3752850" indent="-228600" algn="l" rtl="0" eaLnBrk="1" fontAlgn="base" hangingPunct="1">
              <a:spcBef>
                <a:spcPct val="20000"/>
              </a:spcBef>
              <a:spcAft>
                <a:spcPct val="0"/>
              </a:spcAft>
              <a:buChar char="•"/>
              <a:defRPr sz="2000" b="1">
                <a:solidFill>
                  <a:schemeClr val="tx1"/>
                </a:solidFill>
                <a:latin typeface="+mn-lt"/>
              </a:defRPr>
            </a:lvl8pPr>
            <a:lvl9pPr marL="4210050" indent="-228600" algn="l" rtl="0" eaLnBrk="1" fontAlgn="base" hangingPunct="1">
              <a:spcBef>
                <a:spcPct val="20000"/>
              </a:spcBef>
              <a:spcAft>
                <a:spcPct val="0"/>
              </a:spcAft>
              <a:buChar char="•"/>
              <a:defRPr sz="2000" b="1">
                <a:solidFill>
                  <a:schemeClr val="tx1"/>
                </a:solidFill>
                <a:latin typeface="+mn-lt"/>
              </a:defRPr>
            </a:lvl9pPr>
          </a:lstStyle>
          <a:p>
            <a:pPr marL="0" indent="0">
              <a:spcBef>
                <a:spcPct val="50000"/>
              </a:spcBef>
              <a:buClr>
                <a:schemeClr val="tx1"/>
              </a:buClr>
              <a:buFont typeface="Wingdings" pitchFamily="2" charset="2"/>
              <a:buNone/>
            </a:pPr>
            <a:endParaRPr lang="nl-NL" sz="1100" kern="0">
              <a:ea typeface="Calibri" panose="020F0502020204030204" pitchFamily="34" charset="0"/>
              <a:cs typeface="Times New Roman" panose="02020603050405020304" pitchFamily="18" charset="0"/>
            </a:endParaRPr>
          </a:p>
          <a:p>
            <a:pPr marL="0" indent="0">
              <a:spcBef>
                <a:spcPct val="50000"/>
              </a:spcBef>
              <a:buClr>
                <a:schemeClr val="tx1"/>
              </a:buClr>
              <a:buFont typeface="Wingdings" pitchFamily="2" charset="2"/>
              <a:buNone/>
            </a:pPr>
            <a:endParaRPr lang="nl-NL" sz="1050" kern="0">
              <a:ea typeface="Calibri" panose="020F0502020204030204" pitchFamily="34" charset="0"/>
              <a:cs typeface="Times New Roman" panose="02020603050405020304" pitchFamily="18" charset="0"/>
            </a:endParaRPr>
          </a:p>
        </p:txBody>
      </p:sp>
      <p:sp>
        <p:nvSpPr>
          <p:cNvPr id="28" name="Tekstvak 27">
            <a:extLst>
              <a:ext uri="{FF2B5EF4-FFF2-40B4-BE49-F238E27FC236}">
                <a16:creationId xmlns:a16="http://schemas.microsoft.com/office/drawing/2014/main" id="{706F2F74-6AE3-2E6A-E5EF-487F37DC91F2}"/>
              </a:ext>
            </a:extLst>
          </p:cNvPr>
          <p:cNvSpPr txBox="1"/>
          <p:nvPr/>
        </p:nvSpPr>
        <p:spPr>
          <a:xfrm>
            <a:off x="7987886" y="1532422"/>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Rol overheid</a:t>
            </a:r>
          </a:p>
        </p:txBody>
      </p:sp>
      <p:pic>
        <p:nvPicPr>
          <p:cNvPr id="29" name="Graphic 28" descr="Munten">
            <a:extLst>
              <a:ext uri="{FF2B5EF4-FFF2-40B4-BE49-F238E27FC236}">
                <a16:creationId xmlns:a16="http://schemas.microsoft.com/office/drawing/2014/main" id="{3F4A6A94-9BEB-20CE-B2C0-097A7F1616A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79179" y="1987969"/>
            <a:ext cx="217414" cy="217414"/>
          </a:xfrm>
          <a:prstGeom prst="rect">
            <a:avLst/>
          </a:prstGeom>
        </p:spPr>
      </p:pic>
      <p:pic>
        <p:nvPicPr>
          <p:cNvPr id="30" name="Graphic 29" descr="Regisseursstoel met effen opvulling">
            <a:extLst>
              <a:ext uri="{FF2B5EF4-FFF2-40B4-BE49-F238E27FC236}">
                <a16:creationId xmlns:a16="http://schemas.microsoft.com/office/drawing/2014/main" id="{DD344B69-1097-9365-51BC-3085589C9C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879179" y="2365221"/>
            <a:ext cx="217414" cy="217414"/>
          </a:xfrm>
          <a:prstGeom prst="rect">
            <a:avLst/>
          </a:prstGeom>
        </p:spPr>
      </p:pic>
      <p:pic>
        <p:nvPicPr>
          <p:cNvPr id="31" name="Graphic 30" descr="Handdruk met effen opvulling">
            <a:extLst>
              <a:ext uri="{FF2B5EF4-FFF2-40B4-BE49-F238E27FC236}">
                <a16:creationId xmlns:a16="http://schemas.microsoft.com/office/drawing/2014/main" id="{4A21EF33-1C3F-E03F-3A3C-F57FC847B1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879179" y="2742473"/>
            <a:ext cx="217414" cy="217414"/>
          </a:xfrm>
          <a:prstGeom prst="rect">
            <a:avLst/>
          </a:prstGeom>
        </p:spPr>
      </p:pic>
      <p:pic>
        <p:nvPicPr>
          <p:cNvPr id="32" name="Graphic 31" descr="Weegschalen van gerechtigheid met effen opvulling">
            <a:extLst>
              <a:ext uri="{FF2B5EF4-FFF2-40B4-BE49-F238E27FC236}">
                <a16:creationId xmlns:a16="http://schemas.microsoft.com/office/drawing/2014/main" id="{A7A930CA-6BBA-F986-18F6-F9518DE182C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879179" y="3119725"/>
            <a:ext cx="217414" cy="217414"/>
          </a:xfrm>
          <a:prstGeom prst="rect">
            <a:avLst/>
          </a:prstGeom>
        </p:spPr>
      </p:pic>
      <p:sp>
        <p:nvSpPr>
          <p:cNvPr id="34" name="Tekstvak 55">
            <a:extLst>
              <a:ext uri="{FF2B5EF4-FFF2-40B4-BE49-F238E27FC236}">
                <a16:creationId xmlns:a16="http://schemas.microsoft.com/office/drawing/2014/main" id="{56C05E21-6A99-2CC2-9A3D-2E2644F3A25E}"/>
              </a:ext>
            </a:extLst>
          </p:cNvPr>
          <p:cNvSpPr txBox="1"/>
          <p:nvPr/>
        </p:nvSpPr>
        <p:spPr>
          <a:xfrm>
            <a:off x="8096591" y="1980703"/>
            <a:ext cx="1524776" cy="230832"/>
          </a:xfrm>
          <a:prstGeom prst="rect">
            <a:avLst/>
          </a:prstGeom>
          <a:noFill/>
        </p:spPr>
        <p:txBody>
          <a:bodyPr wrap="square" rtlCol="0">
            <a:spAutoFit/>
          </a:bodyPr>
          <a:lstStyle/>
          <a:p>
            <a:r>
              <a:rPr lang="nl-NL" sz="900" b="1">
                <a:solidFill>
                  <a:schemeClr val="accent1"/>
                </a:solidFill>
              </a:rPr>
              <a:t>Stimuleren / investeren</a:t>
            </a:r>
          </a:p>
        </p:txBody>
      </p:sp>
      <p:sp>
        <p:nvSpPr>
          <p:cNvPr id="35" name="Tekstvak 55">
            <a:extLst>
              <a:ext uri="{FF2B5EF4-FFF2-40B4-BE49-F238E27FC236}">
                <a16:creationId xmlns:a16="http://schemas.microsoft.com/office/drawing/2014/main" id="{276718D5-8B4D-12D9-2317-4BECD55707E3}"/>
              </a:ext>
            </a:extLst>
          </p:cNvPr>
          <p:cNvSpPr txBox="1"/>
          <p:nvPr/>
        </p:nvSpPr>
        <p:spPr>
          <a:xfrm>
            <a:off x="8096591" y="2358094"/>
            <a:ext cx="1524776" cy="230832"/>
          </a:xfrm>
          <a:prstGeom prst="rect">
            <a:avLst/>
          </a:prstGeom>
          <a:noFill/>
        </p:spPr>
        <p:txBody>
          <a:bodyPr wrap="none" rtlCol="0">
            <a:spAutoFit/>
          </a:bodyPr>
          <a:lstStyle/>
          <a:p>
            <a:r>
              <a:rPr lang="nl-NL" sz="900" b="1">
                <a:solidFill>
                  <a:schemeClr val="bg1">
                    <a:lumMod val="75000"/>
                  </a:schemeClr>
                </a:solidFill>
              </a:rPr>
              <a:t>Faciliteren / coördineren</a:t>
            </a:r>
          </a:p>
        </p:txBody>
      </p:sp>
      <p:sp>
        <p:nvSpPr>
          <p:cNvPr id="36" name="Tekstvak 55">
            <a:extLst>
              <a:ext uri="{FF2B5EF4-FFF2-40B4-BE49-F238E27FC236}">
                <a16:creationId xmlns:a16="http://schemas.microsoft.com/office/drawing/2014/main" id="{AA46BAC3-7055-6838-0EAE-35A269B4EC93}"/>
              </a:ext>
            </a:extLst>
          </p:cNvPr>
          <p:cNvSpPr txBox="1"/>
          <p:nvPr/>
        </p:nvSpPr>
        <p:spPr>
          <a:xfrm>
            <a:off x="8096591" y="2735485"/>
            <a:ext cx="1524776" cy="230832"/>
          </a:xfrm>
          <a:prstGeom prst="rect">
            <a:avLst/>
          </a:prstGeom>
          <a:noFill/>
        </p:spPr>
        <p:txBody>
          <a:bodyPr wrap="square" rtlCol="0">
            <a:spAutoFit/>
          </a:bodyPr>
          <a:lstStyle/>
          <a:p>
            <a:r>
              <a:rPr lang="nl-NL" sz="900" b="1">
                <a:solidFill>
                  <a:schemeClr val="accent1"/>
                </a:solidFill>
              </a:rPr>
              <a:t>Agenderen</a:t>
            </a:r>
          </a:p>
        </p:txBody>
      </p:sp>
      <p:sp>
        <p:nvSpPr>
          <p:cNvPr id="37" name="Tekstvak 55">
            <a:extLst>
              <a:ext uri="{FF2B5EF4-FFF2-40B4-BE49-F238E27FC236}">
                <a16:creationId xmlns:a16="http://schemas.microsoft.com/office/drawing/2014/main" id="{3615459A-DB1D-E422-7355-372131122E8E}"/>
              </a:ext>
            </a:extLst>
          </p:cNvPr>
          <p:cNvSpPr txBox="1"/>
          <p:nvPr/>
        </p:nvSpPr>
        <p:spPr>
          <a:xfrm>
            <a:off x="8096591" y="3112876"/>
            <a:ext cx="1524776" cy="230832"/>
          </a:xfrm>
          <a:prstGeom prst="rect">
            <a:avLst/>
          </a:prstGeom>
          <a:noFill/>
        </p:spPr>
        <p:txBody>
          <a:bodyPr wrap="square" rtlCol="0">
            <a:spAutoFit/>
          </a:bodyPr>
          <a:lstStyle/>
          <a:p>
            <a:r>
              <a:rPr lang="nl-NL" sz="900" b="1">
                <a:solidFill>
                  <a:schemeClr val="bg1">
                    <a:lumMod val="75000"/>
                  </a:schemeClr>
                </a:solidFill>
              </a:rPr>
              <a:t>Reguleren</a:t>
            </a:r>
          </a:p>
        </p:txBody>
      </p:sp>
      <p:sp>
        <p:nvSpPr>
          <p:cNvPr id="40" name="Tekstvak 39">
            <a:extLst>
              <a:ext uri="{FF2B5EF4-FFF2-40B4-BE49-F238E27FC236}">
                <a16:creationId xmlns:a16="http://schemas.microsoft.com/office/drawing/2014/main" id="{395B8D6E-B9FD-94E5-47A6-EAFA526F8733}"/>
              </a:ext>
            </a:extLst>
          </p:cNvPr>
          <p:cNvSpPr txBox="1"/>
          <p:nvPr/>
        </p:nvSpPr>
        <p:spPr>
          <a:xfrm>
            <a:off x="10080729" y="1546787"/>
            <a:ext cx="1303536" cy="276999"/>
          </a:xfrm>
          <a:prstGeom prst="rect">
            <a:avLst/>
          </a:prstGeom>
          <a:solidFill>
            <a:schemeClr val="bg1"/>
          </a:solidFill>
          <a:ln w="19050">
            <a:solidFill>
              <a:srgbClr val="0A3A88"/>
            </a:solidFill>
          </a:ln>
        </p:spPr>
        <p:txBody>
          <a:bodyPr wrap="square" rtlCol="0">
            <a:spAutoFit/>
          </a:bodyPr>
          <a:lstStyle/>
          <a:p>
            <a:pPr algn="ctr"/>
            <a:r>
              <a:rPr lang="nl-NL" sz="1200" b="1">
                <a:solidFill>
                  <a:srgbClr val="0A3A88"/>
                </a:solidFill>
              </a:rPr>
              <a:t>Uitdagingen</a:t>
            </a:r>
          </a:p>
        </p:txBody>
      </p:sp>
      <p:pic>
        <p:nvPicPr>
          <p:cNvPr id="41" name="Graphic 40" descr="Vrachtwagen met effen opvulling">
            <a:extLst>
              <a:ext uri="{FF2B5EF4-FFF2-40B4-BE49-F238E27FC236}">
                <a16:creationId xmlns:a16="http://schemas.microsoft.com/office/drawing/2014/main" id="{528A031C-7BCA-DB7D-6EE4-ECD2F8C9C4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972022" y="2002334"/>
            <a:ext cx="217414" cy="217414"/>
          </a:xfrm>
          <a:prstGeom prst="rect">
            <a:avLst/>
          </a:prstGeom>
        </p:spPr>
      </p:pic>
      <p:pic>
        <p:nvPicPr>
          <p:cNvPr id="42" name="Graphic 41" descr="Batterij die wordt opgeladen met effen opvulling">
            <a:extLst>
              <a:ext uri="{FF2B5EF4-FFF2-40B4-BE49-F238E27FC236}">
                <a16:creationId xmlns:a16="http://schemas.microsoft.com/office/drawing/2014/main" id="{04C5F17E-8429-CD69-F475-CA90BB140B4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972022" y="2379586"/>
            <a:ext cx="217414" cy="217414"/>
          </a:xfrm>
          <a:prstGeom prst="rect">
            <a:avLst/>
          </a:prstGeom>
        </p:spPr>
      </p:pic>
      <p:pic>
        <p:nvPicPr>
          <p:cNvPr id="43" name="Graphic 42" descr="Prioriteiten met effen opvulling">
            <a:extLst>
              <a:ext uri="{FF2B5EF4-FFF2-40B4-BE49-F238E27FC236}">
                <a16:creationId xmlns:a16="http://schemas.microsoft.com/office/drawing/2014/main" id="{61F6D3DD-14FC-7D80-C176-673F729F6BE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9972022" y="2756838"/>
            <a:ext cx="217414" cy="217414"/>
          </a:xfrm>
          <a:prstGeom prst="rect">
            <a:avLst/>
          </a:prstGeom>
        </p:spPr>
      </p:pic>
      <p:pic>
        <p:nvPicPr>
          <p:cNvPr id="44" name="Graphic 43" descr="Chatten met effen opvulling">
            <a:extLst>
              <a:ext uri="{FF2B5EF4-FFF2-40B4-BE49-F238E27FC236}">
                <a16:creationId xmlns:a16="http://schemas.microsoft.com/office/drawing/2014/main" id="{12A0406D-309A-1B87-A073-D930D001944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9972022" y="3134090"/>
            <a:ext cx="217414" cy="217414"/>
          </a:xfrm>
          <a:prstGeom prst="rect">
            <a:avLst/>
          </a:prstGeom>
        </p:spPr>
      </p:pic>
      <p:pic>
        <p:nvPicPr>
          <p:cNvPr id="45" name="Graphic 44" descr="Passer met effen opvulling">
            <a:extLst>
              <a:ext uri="{FF2B5EF4-FFF2-40B4-BE49-F238E27FC236}">
                <a16:creationId xmlns:a16="http://schemas.microsoft.com/office/drawing/2014/main" id="{954753B4-6E97-8396-0159-E4C5F1DCA80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9972022" y="3511341"/>
            <a:ext cx="217414" cy="217414"/>
          </a:xfrm>
          <a:prstGeom prst="rect">
            <a:avLst/>
          </a:prstGeom>
        </p:spPr>
      </p:pic>
      <p:sp>
        <p:nvSpPr>
          <p:cNvPr id="46" name="Tekstvak 55">
            <a:extLst>
              <a:ext uri="{FF2B5EF4-FFF2-40B4-BE49-F238E27FC236}">
                <a16:creationId xmlns:a16="http://schemas.microsoft.com/office/drawing/2014/main" id="{119451A5-DF2B-8A2F-FC66-86A9B14F2D61}"/>
              </a:ext>
            </a:extLst>
          </p:cNvPr>
          <p:cNvSpPr txBox="1"/>
          <p:nvPr/>
        </p:nvSpPr>
        <p:spPr>
          <a:xfrm>
            <a:off x="10189434" y="1995068"/>
            <a:ext cx="1524776" cy="230832"/>
          </a:xfrm>
          <a:prstGeom prst="rect">
            <a:avLst/>
          </a:prstGeom>
          <a:noFill/>
        </p:spPr>
        <p:txBody>
          <a:bodyPr wrap="square" rtlCol="0">
            <a:spAutoFit/>
          </a:bodyPr>
          <a:lstStyle/>
          <a:p>
            <a:r>
              <a:rPr lang="nl-NL" sz="900" b="1">
                <a:solidFill>
                  <a:schemeClr val="bg1">
                    <a:lumMod val="75000"/>
                  </a:schemeClr>
                </a:solidFill>
              </a:rPr>
              <a:t>ZE voertuigen</a:t>
            </a:r>
          </a:p>
        </p:txBody>
      </p:sp>
      <p:sp>
        <p:nvSpPr>
          <p:cNvPr id="47" name="Tekstvak 55">
            <a:extLst>
              <a:ext uri="{FF2B5EF4-FFF2-40B4-BE49-F238E27FC236}">
                <a16:creationId xmlns:a16="http://schemas.microsoft.com/office/drawing/2014/main" id="{5B39B056-1A74-8E00-8CC4-35AEA909853F}"/>
              </a:ext>
            </a:extLst>
          </p:cNvPr>
          <p:cNvSpPr txBox="1"/>
          <p:nvPr/>
        </p:nvSpPr>
        <p:spPr>
          <a:xfrm>
            <a:off x="10189434" y="2372459"/>
            <a:ext cx="1210588" cy="230832"/>
          </a:xfrm>
          <a:prstGeom prst="rect">
            <a:avLst/>
          </a:prstGeom>
          <a:noFill/>
        </p:spPr>
        <p:txBody>
          <a:bodyPr wrap="none" rtlCol="0">
            <a:spAutoFit/>
          </a:bodyPr>
          <a:lstStyle/>
          <a:p>
            <a:r>
              <a:rPr lang="nl-NL" sz="900" b="1">
                <a:solidFill>
                  <a:schemeClr val="accent1"/>
                </a:solidFill>
              </a:rPr>
              <a:t>Laadinfrastructuur</a:t>
            </a:r>
          </a:p>
        </p:txBody>
      </p:sp>
      <p:sp>
        <p:nvSpPr>
          <p:cNvPr id="48" name="Tekstvak 55">
            <a:extLst>
              <a:ext uri="{FF2B5EF4-FFF2-40B4-BE49-F238E27FC236}">
                <a16:creationId xmlns:a16="http://schemas.microsoft.com/office/drawing/2014/main" id="{BB76FA1A-36A6-6670-0F27-107994621D9C}"/>
              </a:ext>
            </a:extLst>
          </p:cNvPr>
          <p:cNvSpPr txBox="1"/>
          <p:nvPr/>
        </p:nvSpPr>
        <p:spPr>
          <a:xfrm>
            <a:off x="10189434" y="2749850"/>
            <a:ext cx="1524776" cy="230832"/>
          </a:xfrm>
          <a:prstGeom prst="rect">
            <a:avLst/>
          </a:prstGeom>
          <a:noFill/>
        </p:spPr>
        <p:txBody>
          <a:bodyPr wrap="square" rtlCol="0">
            <a:spAutoFit/>
          </a:bodyPr>
          <a:lstStyle/>
          <a:p>
            <a:r>
              <a:rPr lang="nl-NL" sz="900" b="1">
                <a:solidFill>
                  <a:schemeClr val="bg1">
                    <a:lumMod val="75000"/>
                  </a:schemeClr>
                </a:solidFill>
              </a:rPr>
              <a:t>Bundeling en ritreductie</a:t>
            </a:r>
          </a:p>
        </p:txBody>
      </p:sp>
      <p:sp>
        <p:nvSpPr>
          <p:cNvPr id="49" name="Tekstvak 55">
            <a:extLst>
              <a:ext uri="{FF2B5EF4-FFF2-40B4-BE49-F238E27FC236}">
                <a16:creationId xmlns:a16="http://schemas.microsoft.com/office/drawing/2014/main" id="{08DAADA4-291A-D254-9FBA-6444209C393A}"/>
              </a:ext>
            </a:extLst>
          </p:cNvPr>
          <p:cNvSpPr txBox="1"/>
          <p:nvPr/>
        </p:nvSpPr>
        <p:spPr>
          <a:xfrm>
            <a:off x="10189434" y="3127241"/>
            <a:ext cx="1524776" cy="230832"/>
          </a:xfrm>
          <a:prstGeom prst="rect">
            <a:avLst/>
          </a:prstGeom>
          <a:noFill/>
        </p:spPr>
        <p:txBody>
          <a:bodyPr wrap="square" rtlCol="0">
            <a:spAutoFit/>
          </a:bodyPr>
          <a:lstStyle/>
          <a:p>
            <a:r>
              <a:rPr lang="nl-NL" sz="900" b="1">
                <a:solidFill>
                  <a:schemeClr val="bg1">
                    <a:lumMod val="75000"/>
                  </a:schemeClr>
                </a:solidFill>
              </a:rPr>
              <a:t>Netwerk / communicatie</a:t>
            </a:r>
          </a:p>
        </p:txBody>
      </p:sp>
      <p:sp>
        <p:nvSpPr>
          <p:cNvPr id="50" name="Tekstvak 55">
            <a:extLst>
              <a:ext uri="{FF2B5EF4-FFF2-40B4-BE49-F238E27FC236}">
                <a16:creationId xmlns:a16="http://schemas.microsoft.com/office/drawing/2014/main" id="{EA6AC599-96C1-61E4-F6E6-112FD24A50AF}"/>
              </a:ext>
            </a:extLst>
          </p:cNvPr>
          <p:cNvSpPr txBox="1"/>
          <p:nvPr/>
        </p:nvSpPr>
        <p:spPr>
          <a:xfrm>
            <a:off x="10189434" y="3504632"/>
            <a:ext cx="1524776" cy="230832"/>
          </a:xfrm>
          <a:prstGeom prst="rect">
            <a:avLst/>
          </a:prstGeom>
          <a:noFill/>
        </p:spPr>
        <p:txBody>
          <a:bodyPr wrap="square" rtlCol="0">
            <a:spAutoFit/>
          </a:bodyPr>
          <a:lstStyle/>
          <a:p>
            <a:r>
              <a:rPr lang="nl-NL" sz="900" b="1">
                <a:solidFill>
                  <a:schemeClr val="bg1">
                    <a:lumMod val="75000"/>
                  </a:schemeClr>
                </a:solidFill>
              </a:rPr>
              <a:t>Ruimte</a:t>
            </a:r>
          </a:p>
        </p:txBody>
      </p:sp>
      <p:pic>
        <p:nvPicPr>
          <p:cNvPr id="51" name="Tijdelijke aanduiding voor inhoud 9" descr="Tandwielen">
            <a:extLst>
              <a:ext uri="{FF2B5EF4-FFF2-40B4-BE49-F238E27FC236}">
                <a16:creationId xmlns:a16="http://schemas.microsoft.com/office/drawing/2014/main" id="{0800AAA7-A307-4C34-9228-A7D19DD72CC9}"/>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bwMode="auto">
          <a:xfrm>
            <a:off x="5702962" y="2366392"/>
            <a:ext cx="252000" cy="252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kstvak 51">
            <a:extLst>
              <a:ext uri="{FF2B5EF4-FFF2-40B4-BE49-F238E27FC236}">
                <a16:creationId xmlns:a16="http://schemas.microsoft.com/office/drawing/2014/main" id="{0FA57F55-3156-964A-4B14-F7A06098EF14}"/>
              </a:ext>
            </a:extLst>
          </p:cNvPr>
          <p:cNvSpPr txBox="1"/>
          <p:nvPr/>
        </p:nvSpPr>
        <p:spPr>
          <a:xfrm rot="16200000">
            <a:off x="9863648" y="5513277"/>
            <a:ext cx="1729402" cy="200055"/>
          </a:xfrm>
          <a:prstGeom prst="rect">
            <a:avLst/>
          </a:prstGeom>
          <a:noFill/>
        </p:spPr>
        <p:txBody>
          <a:bodyPr wrap="square" rtlCol="0">
            <a:spAutoFit/>
          </a:bodyPr>
          <a:lstStyle/>
          <a:p>
            <a:r>
              <a:rPr lang="nl-NL" sz="700">
                <a:solidFill>
                  <a:schemeClr val="bg1"/>
                </a:solidFill>
              </a:rPr>
              <a:t>Bron: jurable.nl</a:t>
            </a:r>
          </a:p>
        </p:txBody>
      </p:sp>
      <p:grpSp>
        <p:nvGrpSpPr>
          <p:cNvPr id="53" name="Groep 52">
            <a:extLst>
              <a:ext uri="{FF2B5EF4-FFF2-40B4-BE49-F238E27FC236}">
                <a16:creationId xmlns:a16="http://schemas.microsoft.com/office/drawing/2014/main" id="{E53ECBFC-9885-22C6-C92D-AF9D2A108035}"/>
              </a:ext>
            </a:extLst>
          </p:cNvPr>
          <p:cNvGrpSpPr/>
          <p:nvPr/>
        </p:nvGrpSpPr>
        <p:grpSpPr>
          <a:xfrm>
            <a:off x="5611009" y="4154514"/>
            <a:ext cx="1917516" cy="2285927"/>
            <a:chOff x="6385620" y="1352334"/>
            <a:chExt cx="1892158" cy="2285927"/>
          </a:xfrm>
        </p:grpSpPr>
        <p:sp>
          <p:nvSpPr>
            <p:cNvPr id="54" name="Rectangle 3">
              <a:extLst>
                <a:ext uri="{FF2B5EF4-FFF2-40B4-BE49-F238E27FC236}">
                  <a16:creationId xmlns:a16="http://schemas.microsoft.com/office/drawing/2014/main" id="{3BE90562-BBB1-0DF8-AA3D-3934C10270F6}"/>
                </a:ext>
              </a:extLst>
            </p:cNvPr>
            <p:cNvSpPr txBox="1">
              <a:spLocks noChangeArrowheads="1"/>
            </p:cNvSpPr>
            <p:nvPr/>
          </p:nvSpPr>
          <p:spPr bwMode="auto">
            <a:xfrm>
              <a:off x="6385620" y="1479133"/>
              <a:ext cx="1892158" cy="2159128"/>
            </a:xfrm>
            <a:prstGeom prst="rect">
              <a:avLst/>
            </a:prstGeom>
            <a:solidFill>
              <a:srgbClr val="0A3A88"/>
            </a:solidFill>
            <a:ln w="19050">
              <a:solidFill>
                <a:schemeClr val="accent1"/>
              </a:solidFill>
            </a:ln>
            <a:effectLst/>
          </p:spPr>
          <p:txBody>
            <a:bodyPr vert="horz" wrap="square" lIns="144000" tIns="108000" rIns="144000" bIns="108000" numCol="1" anchor="t" anchorCtr="0" compatLnSpc="1">
              <a:prstTxWarp prst="textNoShape">
                <a:avLst/>
              </a:prstTxWarp>
            </a:bodyPr>
            <a:lstStyle>
              <a:defPPr>
                <a:defRPr lang="en-US"/>
              </a:defPPr>
              <a:lvl1pPr marL="0" indent="0" algn="just" eaLnBrk="1" hangingPunct="1">
                <a:lnSpc>
                  <a:spcPts val="1370"/>
                </a:lnSpc>
                <a:spcBef>
                  <a:spcPct val="20000"/>
                </a:spcBef>
                <a:buClr>
                  <a:srgbClr val="FF0E05"/>
                </a:buClr>
                <a:buFont typeface="Wingdings" pitchFamily="2" charset="2"/>
                <a:buNone/>
                <a:defRPr sz="1200" b="1" i="1" kern="0">
                  <a:solidFill>
                    <a:schemeClr val="bg1"/>
                  </a:solidFill>
                  <a:latin typeface="+mn-lt"/>
                </a:defRPr>
              </a:lvl1pPr>
              <a:lvl2pPr marL="704850" indent="-347663" eaLnBrk="1" hangingPunct="1">
                <a:spcBef>
                  <a:spcPct val="20000"/>
                </a:spcBef>
                <a:buClr>
                  <a:srgbClr val="0A3A88"/>
                </a:buClr>
                <a:buFont typeface="Symbol" pitchFamily="18" charset="2"/>
                <a:buChar char="·"/>
                <a:defRPr sz="2000">
                  <a:latin typeface="+mn-lt"/>
                </a:defRPr>
              </a:lvl2pPr>
              <a:lvl3pPr marL="1069975" indent="-357188" eaLnBrk="1" hangingPunct="1">
                <a:spcBef>
                  <a:spcPct val="20000"/>
                </a:spcBef>
                <a:buFont typeface="Arial" charset="0"/>
                <a:buChar char="−"/>
                <a:defRPr>
                  <a:latin typeface="+mn-lt"/>
                </a:defRPr>
              </a:lvl3pPr>
              <a:lvl4pPr marL="1431925" indent="-350838" eaLnBrk="1" hangingPunct="1">
                <a:spcBef>
                  <a:spcPct val="20000"/>
                </a:spcBef>
                <a:buFont typeface="Wingdings" panose="05000000000000000000" pitchFamily="2" charset="2"/>
                <a:buChar char="Ø"/>
                <a:defRPr sz="1400" b="0">
                  <a:latin typeface="+mn-lt"/>
                </a:defRPr>
              </a:lvl4pPr>
              <a:lvl5pPr marL="1792288" indent="-360363" eaLnBrk="1" hangingPunct="1">
                <a:spcBef>
                  <a:spcPct val="20000"/>
                </a:spcBef>
                <a:buChar char="•"/>
                <a:defRPr sz="1200" b="0">
                  <a:latin typeface="+mn-lt"/>
                </a:defRPr>
              </a:lvl5pPr>
              <a:lvl6pPr marL="2838450" indent="-228600" fontAlgn="base">
                <a:spcBef>
                  <a:spcPct val="20000"/>
                </a:spcBef>
                <a:spcAft>
                  <a:spcPct val="0"/>
                </a:spcAft>
                <a:buChar char="•"/>
                <a:defRPr sz="2000" b="1">
                  <a:latin typeface="+mn-lt"/>
                </a:defRPr>
              </a:lvl6pPr>
              <a:lvl7pPr marL="3295650" indent="-228600" fontAlgn="base">
                <a:spcBef>
                  <a:spcPct val="20000"/>
                </a:spcBef>
                <a:spcAft>
                  <a:spcPct val="0"/>
                </a:spcAft>
                <a:buChar char="•"/>
                <a:defRPr sz="2000" b="1">
                  <a:latin typeface="+mn-lt"/>
                </a:defRPr>
              </a:lvl7pPr>
              <a:lvl8pPr marL="3752850" indent="-228600" fontAlgn="base">
                <a:spcBef>
                  <a:spcPct val="20000"/>
                </a:spcBef>
                <a:spcAft>
                  <a:spcPct val="0"/>
                </a:spcAft>
                <a:buChar char="•"/>
                <a:defRPr sz="2000" b="1">
                  <a:latin typeface="+mn-lt"/>
                </a:defRPr>
              </a:lvl8pPr>
              <a:lvl9pPr marL="4210050" indent="-228600" fontAlgn="base">
                <a:spcBef>
                  <a:spcPct val="20000"/>
                </a:spcBef>
                <a:spcAft>
                  <a:spcPct val="0"/>
                </a:spcAft>
                <a:buChar char="•"/>
                <a:defRPr sz="2000" b="1">
                  <a:latin typeface="+mn-lt"/>
                </a:defRPr>
              </a:lvl9pPr>
            </a:lstStyle>
            <a:p>
              <a:pPr>
                <a:lnSpc>
                  <a:spcPct val="100000"/>
                </a:lnSpc>
              </a:pPr>
              <a:endParaRPr lang="nl-NL" sz="1000" i="0"/>
            </a:p>
            <a:p>
              <a:pPr algn="l">
                <a:lnSpc>
                  <a:spcPct val="100000"/>
                </a:lnSpc>
              </a:pPr>
              <a:r>
                <a:rPr lang="nl-NL" sz="1100" b="0" i="0"/>
                <a:t>Algemeen: o.a. </a:t>
              </a:r>
              <a:r>
                <a:rPr lang="nl-NL" sz="1100" b="0" i="0">
                  <a:hlinkClick r:id="rId30">
                    <a:extLst>
                      <a:ext uri="{A12FA001-AC4F-418D-AE19-62706E023703}">
                        <ahyp:hlinkClr xmlns:ahyp="http://schemas.microsoft.com/office/drawing/2018/hyperlinkcolor" val="tx"/>
                      </a:ext>
                    </a:extLst>
                  </a:hlinkClick>
                </a:rPr>
                <a:t>Arnhem</a:t>
              </a:r>
              <a:r>
                <a:rPr lang="nl-NL" sz="1100" b="0" i="0"/>
                <a:t>, </a:t>
              </a:r>
              <a:r>
                <a:rPr lang="nl-NL" sz="1100" b="0" i="0">
                  <a:hlinkClick r:id="rId31">
                    <a:extLst>
                      <a:ext uri="{A12FA001-AC4F-418D-AE19-62706E023703}">
                        <ahyp:hlinkClr xmlns:ahyp="http://schemas.microsoft.com/office/drawing/2018/hyperlinkcolor" val="tx"/>
                      </a:ext>
                    </a:extLst>
                  </a:hlinkClick>
                </a:rPr>
                <a:t>Den Bosch</a:t>
              </a:r>
              <a:r>
                <a:rPr lang="nl-NL" sz="1100" b="0" i="0"/>
                <a:t> en </a:t>
              </a:r>
              <a:r>
                <a:rPr lang="nl-NL" sz="1100" b="0" i="0">
                  <a:hlinkClick r:id="rId32">
                    <a:extLst>
                      <a:ext uri="{A12FA001-AC4F-418D-AE19-62706E023703}">
                        <ahyp:hlinkClr xmlns:ahyp="http://schemas.microsoft.com/office/drawing/2018/hyperlinkcolor" val="tx"/>
                      </a:ext>
                    </a:extLst>
                  </a:hlinkClick>
                </a:rPr>
                <a:t>Enschede</a:t>
              </a:r>
              <a:endParaRPr lang="nl-NL" sz="1100" b="0" i="0"/>
            </a:p>
            <a:p>
              <a:pPr algn="l">
                <a:lnSpc>
                  <a:spcPct val="100000"/>
                </a:lnSpc>
              </a:pPr>
              <a:endParaRPr lang="nl-NL" sz="400" b="0" i="0"/>
            </a:p>
            <a:p>
              <a:pPr algn="l">
                <a:lnSpc>
                  <a:spcPct val="100000"/>
                </a:lnSpc>
              </a:pPr>
              <a:r>
                <a:rPr lang="nl-NL" sz="1100" b="0" i="0"/>
                <a:t>Zware vracht: o.a. </a:t>
              </a:r>
              <a:r>
                <a:rPr lang="nl-NL" sz="1100" b="0" i="0">
                  <a:hlinkClick r:id="rId33">
                    <a:extLst>
                      <a:ext uri="{A12FA001-AC4F-418D-AE19-62706E023703}">
                        <ahyp:hlinkClr xmlns:ahyp="http://schemas.microsoft.com/office/drawing/2018/hyperlinkcolor" val="tx"/>
                      </a:ext>
                    </a:extLst>
                  </a:hlinkClick>
                </a:rPr>
                <a:t>Amersfoort</a:t>
              </a:r>
              <a:r>
                <a:rPr lang="nl-NL" sz="1100" b="0" i="0"/>
                <a:t>, </a:t>
              </a:r>
              <a:r>
                <a:rPr lang="nl-NL" sz="1100" b="0" i="0">
                  <a:hlinkClick r:id="rId34">
                    <a:extLst>
                      <a:ext uri="{A12FA001-AC4F-418D-AE19-62706E023703}">
                        <ahyp:hlinkClr xmlns:ahyp="http://schemas.microsoft.com/office/drawing/2018/hyperlinkcolor" val="tx"/>
                      </a:ext>
                    </a:extLst>
                  </a:hlinkClick>
                </a:rPr>
                <a:t>Tilburg</a:t>
              </a:r>
              <a:r>
                <a:rPr lang="nl-NL" sz="1100" b="0" i="0"/>
                <a:t>, Venlo</a:t>
              </a:r>
            </a:p>
            <a:p>
              <a:pPr algn="l">
                <a:lnSpc>
                  <a:spcPct val="100000"/>
                </a:lnSpc>
              </a:pPr>
              <a:endParaRPr lang="nl-NL" sz="400" b="0" i="0"/>
            </a:p>
            <a:p>
              <a:pPr algn="l">
                <a:lnSpc>
                  <a:spcPct val="100000"/>
                </a:lnSpc>
              </a:pPr>
              <a:r>
                <a:rPr lang="nl-NL" sz="1100" b="0" i="0" err="1"/>
                <a:t>Snelladers</a:t>
              </a:r>
              <a:r>
                <a:rPr lang="nl-NL" sz="1100" b="0" i="0"/>
                <a:t>: o.a. </a:t>
              </a:r>
              <a:r>
                <a:rPr lang="nl-NL" sz="1100" b="0" i="0">
                  <a:hlinkClick r:id="rId35">
                    <a:extLst>
                      <a:ext uri="{A12FA001-AC4F-418D-AE19-62706E023703}">
                        <ahyp:hlinkClr xmlns:ahyp="http://schemas.microsoft.com/office/drawing/2018/hyperlinkcolor" val="tx"/>
                      </a:ext>
                    </a:extLst>
                  </a:hlinkClick>
                </a:rPr>
                <a:t>Ede</a:t>
              </a:r>
              <a:r>
                <a:rPr lang="nl-NL" sz="1100" b="0" i="0"/>
                <a:t>, </a:t>
              </a:r>
              <a:r>
                <a:rPr lang="nl-NL" sz="1100" b="0" i="0">
                  <a:hlinkClick r:id="rId34">
                    <a:extLst>
                      <a:ext uri="{A12FA001-AC4F-418D-AE19-62706E023703}">
                        <ahyp:hlinkClr xmlns:ahyp="http://schemas.microsoft.com/office/drawing/2018/hyperlinkcolor" val="tx"/>
                      </a:ext>
                    </a:extLst>
                  </a:hlinkClick>
                </a:rPr>
                <a:t>Tilburg</a:t>
              </a:r>
              <a:r>
                <a:rPr lang="nl-NL" sz="1100" b="0" i="0"/>
                <a:t>, </a:t>
              </a:r>
              <a:r>
                <a:rPr lang="nl-NL" sz="1100" b="0" i="0">
                  <a:hlinkClick r:id="rId36">
                    <a:extLst>
                      <a:ext uri="{A12FA001-AC4F-418D-AE19-62706E023703}">
                        <ahyp:hlinkClr xmlns:ahyp="http://schemas.microsoft.com/office/drawing/2018/hyperlinkcolor" val="tx"/>
                      </a:ext>
                    </a:extLst>
                  </a:hlinkClick>
                </a:rPr>
                <a:t>Zuid-Hol. breed</a:t>
              </a:r>
              <a:endParaRPr lang="nl-NL" sz="1100" b="0" i="0"/>
            </a:p>
            <a:p>
              <a:pPr algn="l">
                <a:lnSpc>
                  <a:spcPct val="100000"/>
                </a:lnSpc>
              </a:pPr>
              <a:endParaRPr lang="nl-NL" sz="400" b="0" i="0"/>
            </a:p>
            <a:p>
              <a:pPr algn="l">
                <a:lnSpc>
                  <a:spcPct val="100000"/>
                </a:lnSpc>
              </a:pPr>
              <a:r>
                <a:rPr lang="nl-NL" sz="1100" b="0" i="0"/>
                <a:t>Laadinfra Markt: </a:t>
              </a:r>
              <a:r>
                <a:rPr lang="nl-NL" sz="1100" b="0" i="0">
                  <a:hlinkClick r:id="rId37">
                    <a:extLst>
                      <a:ext uri="{A12FA001-AC4F-418D-AE19-62706E023703}">
                        <ahyp:hlinkClr xmlns:ahyp="http://schemas.microsoft.com/office/drawing/2018/hyperlinkcolor" val="tx"/>
                      </a:ext>
                    </a:extLst>
                  </a:hlinkClick>
                </a:rPr>
                <a:t>Gouda</a:t>
              </a:r>
              <a:endParaRPr lang="nl-NL" sz="1100" b="0" i="0"/>
            </a:p>
            <a:p>
              <a:pPr>
                <a:lnSpc>
                  <a:spcPct val="100000"/>
                </a:lnSpc>
              </a:pPr>
              <a:endParaRPr lang="nl-NL" sz="1000" b="0" i="0"/>
            </a:p>
          </p:txBody>
        </p:sp>
        <p:sp>
          <p:nvSpPr>
            <p:cNvPr id="55" name="Tekstvak 54">
              <a:extLst>
                <a:ext uri="{FF2B5EF4-FFF2-40B4-BE49-F238E27FC236}">
                  <a16:creationId xmlns:a16="http://schemas.microsoft.com/office/drawing/2014/main" id="{F70B39F0-7CE1-C4F2-62C4-1C3B6D49A72E}"/>
                </a:ext>
              </a:extLst>
            </p:cNvPr>
            <p:cNvSpPr txBox="1"/>
            <p:nvPr/>
          </p:nvSpPr>
          <p:spPr>
            <a:xfrm>
              <a:off x="6727643" y="1352334"/>
              <a:ext cx="1224553" cy="276999"/>
            </a:xfrm>
            <a:prstGeom prst="rect">
              <a:avLst/>
            </a:prstGeom>
            <a:solidFill>
              <a:schemeClr val="bg1"/>
            </a:solidFill>
            <a:ln w="19050">
              <a:solidFill>
                <a:srgbClr val="0A3A88"/>
              </a:solidFill>
            </a:ln>
          </p:spPr>
          <p:txBody>
            <a:bodyPr wrap="square" rtlCol="0">
              <a:spAutoFit/>
            </a:bodyPr>
            <a:lstStyle>
              <a:defPPr>
                <a:defRPr lang="en-US"/>
              </a:defPPr>
              <a:lvl1pPr algn="ctr">
                <a:defRPr sz="1200" b="1">
                  <a:solidFill>
                    <a:srgbClr val="0A3A88"/>
                  </a:solidFill>
                </a:defRPr>
              </a:lvl1pPr>
            </a:lstStyle>
            <a:p>
              <a:r>
                <a:rPr lang="nl-NL" sz="1200" b="1" kern="0"/>
                <a:t>Gemeentes</a:t>
              </a:r>
            </a:p>
          </p:txBody>
        </p:sp>
      </p:grpSp>
      <p:pic>
        <p:nvPicPr>
          <p:cNvPr id="21" name="Afbeelding 20">
            <a:extLst>
              <a:ext uri="{FF2B5EF4-FFF2-40B4-BE49-F238E27FC236}">
                <a16:creationId xmlns:a16="http://schemas.microsoft.com/office/drawing/2014/main" id="{D52075A9-A208-9955-7892-2A3724F8494A}"/>
              </a:ext>
            </a:extLst>
          </p:cNvPr>
          <p:cNvPicPr>
            <a:picLocks noChangeAspect="1"/>
          </p:cNvPicPr>
          <p:nvPr/>
        </p:nvPicPr>
        <p:blipFill rotWithShape="1">
          <a:blip r:embed="rId38" cstate="hqprint">
            <a:extLst>
              <a:ext uri="{28A0092B-C50C-407E-A947-70E740481C1C}">
                <a14:useLocalDpi xmlns:a14="http://schemas.microsoft.com/office/drawing/2010/main"/>
              </a:ext>
            </a:extLst>
          </a:blip>
          <a:srcRect/>
          <a:stretch/>
        </p:blipFill>
        <p:spPr>
          <a:xfrm>
            <a:off x="7703851" y="4281313"/>
            <a:ext cx="1917516" cy="2157757"/>
          </a:xfrm>
          <a:prstGeom prst="rect">
            <a:avLst/>
          </a:prstGeom>
          <a:ln w="19050">
            <a:solidFill>
              <a:schemeClr val="accent1"/>
            </a:solidFill>
          </a:ln>
        </p:spPr>
      </p:pic>
      <p:pic>
        <p:nvPicPr>
          <p:cNvPr id="33" name="Afbeelding 32">
            <a:extLst>
              <a:ext uri="{FF2B5EF4-FFF2-40B4-BE49-F238E27FC236}">
                <a16:creationId xmlns:a16="http://schemas.microsoft.com/office/drawing/2014/main" id="{D522E88B-9CE0-3D8A-B4F5-5C124D18E853}"/>
              </a:ext>
            </a:extLst>
          </p:cNvPr>
          <p:cNvPicPr>
            <a:picLocks noChangeAspect="1"/>
          </p:cNvPicPr>
          <p:nvPr/>
        </p:nvPicPr>
        <p:blipFill rotWithShape="1">
          <a:blip r:embed="rId39" cstate="hqprint">
            <a:extLst>
              <a:ext uri="{28A0092B-C50C-407E-A947-70E740481C1C}">
                <a14:useLocalDpi xmlns:a14="http://schemas.microsoft.com/office/drawing/2010/main"/>
              </a:ext>
            </a:extLst>
          </a:blip>
          <a:srcRect/>
          <a:stretch/>
        </p:blipFill>
        <p:spPr>
          <a:xfrm>
            <a:off x="9796693" y="4278830"/>
            <a:ext cx="1917517" cy="2157757"/>
          </a:xfrm>
          <a:prstGeom prst="rect">
            <a:avLst/>
          </a:prstGeom>
          <a:ln w="19050">
            <a:solidFill>
              <a:schemeClr val="accent1"/>
            </a:solidFill>
          </a:ln>
        </p:spPr>
      </p:pic>
    </p:spTree>
    <p:extLst>
      <p:ext uri="{BB962C8B-B14F-4D97-AF65-F5344CB8AC3E}">
        <p14:creationId xmlns:p14="http://schemas.microsoft.com/office/powerpoint/2010/main" val="1449451414"/>
      </p:ext>
    </p:extLst>
  </p:cSld>
  <p:clrMapOvr>
    <a:masterClrMapping/>
  </p:clrMapOvr>
</p:sld>
</file>

<file path=ppt/theme/theme1.xml><?xml version="1.0" encoding="utf-8"?>
<a:theme xmlns:a="http://schemas.openxmlformats.org/drawingml/2006/main" name="2012 - Sjabloon NM-NL Presentatie">
  <a:themeElements>
    <a:clrScheme name="BCI Kleuren">
      <a:dk1>
        <a:sysClr val="windowText" lastClr="000000"/>
      </a:dk1>
      <a:lt1>
        <a:sysClr val="window" lastClr="FFFFFF"/>
      </a:lt1>
      <a:dk2>
        <a:srgbClr val="FFFFFF"/>
      </a:dk2>
      <a:lt2>
        <a:srgbClr val="FFFFFF"/>
      </a:lt2>
      <a:accent1>
        <a:srgbClr val="0A3A88"/>
      </a:accent1>
      <a:accent2>
        <a:srgbClr val="ACCCFF"/>
      </a:accent2>
      <a:accent3>
        <a:srgbClr val="E10E05"/>
      </a:accent3>
      <a:accent4>
        <a:srgbClr val="FEC0BB"/>
      </a:accent4>
      <a:accent5>
        <a:srgbClr val="006600"/>
      </a:accent5>
      <a:accent6>
        <a:srgbClr val="CCFF33"/>
      </a:accent6>
      <a:hlink>
        <a:srgbClr val="0A3A88"/>
      </a:hlink>
      <a:folHlink>
        <a:srgbClr val="ACCCFF"/>
      </a:folHlink>
    </a:clrScheme>
    <a:fontScheme name="2012 - Sjabloon NM-NL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3600" tIns="46800" rIns="936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3600" tIns="46800" rIns="936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2012 - Sjabloon NM-NL Presentati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2012 - Sjabloon NM-NL Presentati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2012 - Sjabloon NM-NL Presentati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1 - Sjabloon NM-NL Presentatie_breedbeeld.potx" id="{D356BB95-3E67-4670-BDA3-45E43FBDDF6F}" vid="{8700C930-40F0-473D-B1F6-87997324CF78}"/>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73b6627-9b8e-41dd-b791-3d4858ef2580">4MK4UQRUV2RW-917601691-393428</_dlc_DocId>
    <_dlc_DocIdUrl xmlns="173b6627-9b8e-41dd-b791-3d4858ef2580">
      <Url>https://bciglobal.sharepoint.com/sites/Projects/_layouts/15/DocIdRedir.aspx?ID=4MK4UQRUV2RW-917601691-393428</Url>
      <Description>4MK4UQRUV2RW-917601691-393428</Description>
    </_dlc_DocIdUrl>
    <lcf76f155ced4ddcb4097134ff3c332f xmlns="2740cfac-1f25-4e7b-a27a-1c64e8824beb">
      <Terms xmlns="http://schemas.microsoft.com/office/infopath/2007/PartnerControls"/>
    </lcf76f155ced4ddcb4097134ff3c332f>
    <TaxCatchAll xmlns="173b6627-9b8e-41dd-b791-3d4858ef2580" xsi:nil="true"/>
    <Dateandtime xmlns="2740cfac-1f25-4e7b-a27a-1c64e8824beb" xsi:nil="true"/>
    <SharedWithUsers xmlns="173b6627-9b8e-41dd-b791-3d4858ef2580">
      <UserInfo>
        <DisplayName>Erik Lubberding</DisplayName>
        <AccountId>99</AccountId>
        <AccountType/>
      </UserInfo>
      <UserInfo>
        <DisplayName>Pinar Takmaz</DisplayName>
        <AccountId>1494</AccountId>
        <AccountType/>
      </UserInfo>
      <UserInfo>
        <DisplayName>Matthijs Blokzijl</DisplayName>
        <AccountId>93</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585ED4BBB84D44DBFD6147501416616" ma:contentTypeVersion="21" ma:contentTypeDescription="Create a new document." ma:contentTypeScope="" ma:versionID="3c0e4b2954adc1ab76b9245a937460f9">
  <xsd:schema xmlns:xsd="http://www.w3.org/2001/XMLSchema" xmlns:xs="http://www.w3.org/2001/XMLSchema" xmlns:p="http://schemas.microsoft.com/office/2006/metadata/properties" xmlns:ns2="173b6627-9b8e-41dd-b791-3d4858ef2580" xmlns:ns3="2740cfac-1f25-4e7b-a27a-1c64e8824beb" targetNamespace="http://schemas.microsoft.com/office/2006/metadata/properties" ma:root="true" ma:fieldsID="10ac2ce1b23b96436ee024f26730208b" ns2:_="" ns3:_="">
    <xsd:import namespace="173b6627-9b8e-41dd-b791-3d4858ef2580"/>
    <xsd:import namespace="2740cfac-1f25-4e7b-a27a-1c64e8824be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Dateandtime"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b6627-9b8e-41dd-b791-3d4858ef258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49356dc2-a367-4475-b5da-ce14405a98c2}" ma:internalName="TaxCatchAll" ma:showField="CatchAllData" ma:web="173b6627-9b8e-41dd-b791-3d4858ef258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40cfac-1f25-4e7b-a27a-1c64e8824b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Dateandtime" ma:index="24" nillable="true" ma:displayName="Date and time" ma:format="DateTime" ma:internalName="Dateandtime">
      <xsd:simpleType>
        <xsd:restriction base="dms:DateTim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2e0e7af-df23-44ca-b406-30e7086033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AA8E9-21E9-44B0-9824-E3CAB1A3E67A}">
  <ds:schemaRefs>
    <ds:schemaRef ds:uri="http://schemas.microsoft.com/sharepoint/events"/>
  </ds:schemaRefs>
</ds:datastoreItem>
</file>

<file path=customXml/itemProps2.xml><?xml version="1.0" encoding="utf-8"?>
<ds:datastoreItem xmlns:ds="http://schemas.openxmlformats.org/officeDocument/2006/customXml" ds:itemID="{23BC95B0-0E39-4F4F-921A-95C9668A43DE}">
  <ds:schemaRefs>
    <ds:schemaRef ds:uri="http://schemas.microsoft.com/sharepoint/v3/contenttype/forms"/>
  </ds:schemaRefs>
</ds:datastoreItem>
</file>

<file path=customXml/itemProps3.xml><?xml version="1.0" encoding="utf-8"?>
<ds:datastoreItem xmlns:ds="http://schemas.openxmlformats.org/officeDocument/2006/customXml" ds:itemID="{13EB8F6A-D48D-4676-9023-A95ABBB7F746}">
  <ds:schemaRefs>
    <ds:schemaRef ds:uri="http://schemas.microsoft.com/office/2006/metadata/properties"/>
    <ds:schemaRef ds:uri="http://purl.org/dc/dcmitype/"/>
    <ds:schemaRef ds:uri="http://purl.org/dc/terms/"/>
    <ds:schemaRef ds:uri="http://schemas.microsoft.com/office/2006/documentManagement/types"/>
    <ds:schemaRef ds:uri="173b6627-9b8e-41dd-b791-3d4858ef2580"/>
    <ds:schemaRef ds:uri="http://schemas.openxmlformats.org/package/2006/metadata/core-properties"/>
    <ds:schemaRef ds:uri="http://www.w3.org/XML/1998/namespace"/>
    <ds:schemaRef ds:uri="http://schemas.microsoft.com/office/infopath/2007/PartnerControls"/>
    <ds:schemaRef ds:uri="2740cfac-1f25-4e7b-a27a-1c64e8824beb"/>
    <ds:schemaRef ds:uri="http://purl.org/dc/elements/1.1/"/>
  </ds:schemaRefs>
</ds:datastoreItem>
</file>

<file path=customXml/itemProps4.xml><?xml version="1.0" encoding="utf-8"?>
<ds:datastoreItem xmlns:ds="http://schemas.openxmlformats.org/officeDocument/2006/customXml" ds:itemID="{4A886142-C05B-4B09-A07F-2516AEE82972}"/>
</file>

<file path=docProps/app.xml><?xml version="1.0" encoding="utf-8"?>
<Properties xmlns="http://schemas.openxmlformats.org/officeDocument/2006/extended-properties" xmlns:vt="http://schemas.openxmlformats.org/officeDocument/2006/docPropsVTypes">
  <Template>2021 - Breedbeeld Sjabloon NM-NL Presentatie</Template>
  <TotalTime>0</TotalTime>
  <Words>2616</Words>
  <Application>Microsoft Office PowerPoint</Application>
  <PresentationFormat>Aangepast</PresentationFormat>
  <Paragraphs>420</Paragraphs>
  <Slides>13</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Book Antiqua</vt:lpstr>
      <vt:lpstr>Calibri</vt:lpstr>
      <vt:lpstr>Symbol</vt:lpstr>
      <vt:lpstr>Times New Roman</vt:lpstr>
      <vt:lpstr>Wingdings</vt:lpstr>
      <vt:lpstr>2012 - Sjabloon NM-NL Presentatie</vt:lpstr>
      <vt:lpstr>PowerPoint-presentatie</vt:lpstr>
      <vt:lpstr>Inhoud </vt:lpstr>
      <vt:lpstr>Introductie</vt:lpstr>
      <vt:lpstr>Overheidsrollen en type maatregelen</vt:lpstr>
      <vt:lpstr>Voorbeeld van uitdagingen bij de transitie naar schone en slimme logistiek</vt:lpstr>
      <vt:lpstr>1 Privileges</vt:lpstr>
      <vt:lpstr>2 Eigen inkoop</vt:lpstr>
      <vt:lpstr>3 Alternatief vervoer stimuleren</vt:lpstr>
      <vt:lpstr>4 Laadinfrastructuur</vt:lpstr>
      <vt:lpstr>5 Directe ondersteuning ondernemers</vt:lpstr>
      <vt:lpstr>6 Gespreksplatform</vt:lpstr>
      <vt:lpstr>7 Multimodaal vervoer</vt:lpstr>
      <vt:lpstr>8 Stadslogistieke hubs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Flankerende Maatregelen ZES</dc:title>
  <dc:creator>Matthijs Blokzijl;Erik Lubberding</dc:creator>
  <cp:lastModifiedBy>Matthijs Blokzijl</cp:lastModifiedBy>
  <cp:revision>1</cp:revision>
  <cp:lastPrinted>2022-02-15T09:05:08Z</cp:lastPrinted>
  <dcterms:created xsi:type="dcterms:W3CDTF">2021-11-16T13:38:27Z</dcterms:created>
  <dcterms:modified xsi:type="dcterms:W3CDTF">2024-09-06T12:37:48Z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0x0101001585ED4BBB84D44DBFD6147501416616</vt:lpwstr>
  </property>
  <property fmtid="{D5CDD505-2E9C-101B-9397-08002B2CF9AE}" pid="3" name="Order">
    <vt:r8>24600</vt:r8>
  </property>
  <property fmtid="{D5CDD505-2E9C-101B-9397-08002B2CF9AE}" pid="4" name="_dlc_DocIdItemGuid">
    <vt:lpwstr>6ec3d3cd-7890-46c6-beaf-245c0abf0a90</vt:lpwstr>
  </property>
  <property fmtid="{D5CDD505-2E9C-101B-9397-08002B2CF9AE}" pid="5" name="MediaServiceImageTags">
    <vt:lpwstr/>
  </property>
</Properties>
</file>