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4" r:id="rId5"/>
  </p:sldMasterIdLst>
  <p:notesMasterIdLst>
    <p:notesMasterId r:id="rId11"/>
  </p:notesMasterIdLst>
  <p:sldIdLst>
    <p:sldId id="256" r:id="rId6"/>
    <p:sldId id="1134" r:id="rId7"/>
    <p:sldId id="1137" r:id="rId8"/>
    <p:sldId id="1139" r:id="rId9"/>
    <p:sldId id="670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0000"/>
    <a:srgbClr val="ED7D31"/>
    <a:srgbClr val="76D2B6"/>
    <a:srgbClr val="01689B"/>
    <a:srgbClr val="18407F"/>
    <a:srgbClr val="E17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50FAF1-0FDF-467A-B406-0327C8EAEC40}" v="6" dt="2023-05-17T08:00:45.2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66" autoAdjust="0"/>
    <p:restoredTop sz="86408" autoAdjust="0"/>
  </p:normalViewPr>
  <p:slideViewPr>
    <p:cSldViewPr snapToGrid="0" snapToObjects="1" showGuides="1">
      <p:cViewPr varScale="1">
        <p:scale>
          <a:sx n="76" d="100"/>
          <a:sy n="76" d="100"/>
        </p:scale>
        <p:origin x="96" y="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72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van den Hoed" userId="c0644ba9506c0551" providerId="LiveId" clId="{EF50FAF1-0FDF-467A-B406-0327C8EAEC40}"/>
    <pc:docChg chg="undo custSel addSld delSld modSld sldOrd">
      <pc:chgData name="Robert van den Hoed" userId="c0644ba9506c0551" providerId="LiveId" clId="{EF50FAF1-0FDF-467A-B406-0327C8EAEC40}" dt="2023-05-17T08:04:00.677" v="831" actId="14100"/>
      <pc:docMkLst>
        <pc:docMk/>
      </pc:docMkLst>
      <pc:sldChg chg="modSp mod">
        <pc:chgData name="Robert van den Hoed" userId="c0644ba9506c0551" providerId="LiveId" clId="{EF50FAF1-0FDF-467A-B406-0327C8EAEC40}" dt="2023-05-17T07:47:06.608" v="127" actId="20577"/>
        <pc:sldMkLst>
          <pc:docMk/>
          <pc:sldMk cId="3264560300" sldId="256"/>
        </pc:sldMkLst>
        <pc:spChg chg="mod">
          <ac:chgData name="Robert van den Hoed" userId="c0644ba9506c0551" providerId="LiveId" clId="{EF50FAF1-0FDF-467A-B406-0327C8EAEC40}" dt="2023-05-17T07:47:06.608" v="127" actId="20577"/>
          <ac:spMkLst>
            <pc:docMk/>
            <pc:sldMk cId="3264560300" sldId="256"/>
            <ac:spMk id="3" creationId="{D1D36C44-4932-CB47-8D4A-7E170DC76328}"/>
          </ac:spMkLst>
        </pc:spChg>
        <pc:spChg chg="mod">
          <ac:chgData name="Robert van den Hoed" userId="c0644ba9506c0551" providerId="LiveId" clId="{EF50FAF1-0FDF-467A-B406-0327C8EAEC40}" dt="2023-05-17T07:46:40.168" v="52" actId="20577"/>
          <ac:spMkLst>
            <pc:docMk/>
            <pc:sldMk cId="3264560300" sldId="256"/>
            <ac:spMk id="4" creationId="{63E1163D-8173-A6FA-EB82-807D55D3EA71}"/>
          </ac:spMkLst>
        </pc:spChg>
      </pc:sldChg>
      <pc:sldChg chg="del">
        <pc:chgData name="Robert van den Hoed" userId="c0644ba9506c0551" providerId="LiveId" clId="{EF50FAF1-0FDF-467A-B406-0327C8EAEC40}" dt="2023-05-17T07:47:18.825" v="128" actId="47"/>
        <pc:sldMkLst>
          <pc:docMk/>
          <pc:sldMk cId="345320676" sldId="430"/>
        </pc:sldMkLst>
      </pc:sldChg>
      <pc:sldChg chg="del">
        <pc:chgData name="Robert van den Hoed" userId="c0644ba9506c0551" providerId="LiveId" clId="{EF50FAF1-0FDF-467A-B406-0327C8EAEC40}" dt="2023-05-17T07:47:18.825" v="128" actId="47"/>
        <pc:sldMkLst>
          <pc:docMk/>
          <pc:sldMk cId="533921419" sldId="431"/>
        </pc:sldMkLst>
      </pc:sldChg>
      <pc:sldChg chg="del">
        <pc:chgData name="Robert van den Hoed" userId="c0644ba9506c0551" providerId="LiveId" clId="{EF50FAF1-0FDF-467A-B406-0327C8EAEC40}" dt="2023-05-17T07:47:18.825" v="128" actId="47"/>
        <pc:sldMkLst>
          <pc:docMk/>
          <pc:sldMk cId="2409253577" sldId="503"/>
        </pc:sldMkLst>
      </pc:sldChg>
      <pc:sldChg chg="del">
        <pc:chgData name="Robert van den Hoed" userId="c0644ba9506c0551" providerId="LiveId" clId="{EF50FAF1-0FDF-467A-B406-0327C8EAEC40}" dt="2023-05-17T07:46:49.294" v="54" actId="47"/>
        <pc:sldMkLst>
          <pc:docMk/>
          <pc:sldMk cId="4058635657" sldId="619"/>
        </pc:sldMkLst>
      </pc:sldChg>
      <pc:sldChg chg="delSp modSp add del mod ord">
        <pc:chgData name="Robert van den Hoed" userId="c0644ba9506c0551" providerId="LiveId" clId="{EF50FAF1-0FDF-467A-B406-0327C8EAEC40}" dt="2023-05-17T07:49:52.266" v="387" actId="113"/>
        <pc:sldMkLst>
          <pc:docMk/>
          <pc:sldMk cId="1664496168" sldId="670"/>
        </pc:sldMkLst>
        <pc:spChg chg="mod">
          <ac:chgData name="Robert van den Hoed" userId="c0644ba9506c0551" providerId="LiveId" clId="{EF50FAF1-0FDF-467A-B406-0327C8EAEC40}" dt="2023-05-17T07:49:52.266" v="387" actId="113"/>
          <ac:spMkLst>
            <pc:docMk/>
            <pc:sldMk cId="1664496168" sldId="670"/>
            <ac:spMk id="2" creationId="{51CE83CA-1EFB-49F6-86AB-27C9E62F9063}"/>
          </ac:spMkLst>
        </pc:spChg>
        <pc:spChg chg="mod">
          <ac:chgData name="Robert van den Hoed" userId="c0644ba9506c0551" providerId="LiveId" clId="{EF50FAF1-0FDF-467A-B406-0327C8EAEC40}" dt="2023-05-17T07:49:19.057" v="278" actId="1076"/>
          <ac:spMkLst>
            <pc:docMk/>
            <pc:sldMk cId="1664496168" sldId="670"/>
            <ac:spMk id="8" creationId="{48160286-F1EE-60A4-F4AB-5B032E63461A}"/>
          </ac:spMkLst>
        </pc:spChg>
        <pc:picChg chg="del">
          <ac:chgData name="Robert van den Hoed" userId="c0644ba9506c0551" providerId="LiveId" clId="{EF50FAF1-0FDF-467A-B406-0327C8EAEC40}" dt="2023-05-17T07:49:13.867" v="277" actId="478"/>
          <ac:picMkLst>
            <pc:docMk/>
            <pc:sldMk cId="1664496168" sldId="670"/>
            <ac:picMk id="5" creationId="{0AF4ABF6-3592-0531-7B03-25E7808B2DAB}"/>
          </ac:picMkLst>
        </pc:picChg>
        <pc:picChg chg="mod">
          <ac:chgData name="Robert van den Hoed" userId="c0644ba9506c0551" providerId="LiveId" clId="{EF50FAF1-0FDF-467A-B406-0327C8EAEC40}" dt="2023-05-17T07:49:19.057" v="278" actId="1076"/>
          <ac:picMkLst>
            <pc:docMk/>
            <pc:sldMk cId="1664496168" sldId="670"/>
            <ac:picMk id="6" creationId="{C6604473-547A-4C83-D7E0-B24823E6A690}"/>
          </ac:picMkLst>
        </pc:picChg>
      </pc:sldChg>
      <pc:sldChg chg="del">
        <pc:chgData name="Robert van den Hoed" userId="c0644ba9506c0551" providerId="LiveId" clId="{EF50FAF1-0FDF-467A-B406-0327C8EAEC40}" dt="2023-05-17T07:50:01.747" v="388" actId="47"/>
        <pc:sldMkLst>
          <pc:docMk/>
          <pc:sldMk cId="1687721405" sldId="671"/>
        </pc:sldMkLst>
      </pc:sldChg>
      <pc:sldChg chg="del">
        <pc:chgData name="Robert van den Hoed" userId="c0644ba9506c0551" providerId="LiveId" clId="{EF50FAF1-0FDF-467A-B406-0327C8EAEC40}" dt="2023-05-17T07:47:18.825" v="128" actId="47"/>
        <pc:sldMkLst>
          <pc:docMk/>
          <pc:sldMk cId="1022452757" sldId="1122"/>
        </pc:sldMkLst>
      </pc:sldChg>
      <pc:sldChg chg="del">
        <pc:chgData name="Robert van den Hoed" userId="c0644ba9506c0551" providerId="LiveId" clId="{EF50FAF1-0FDF-467A-B406-0327C8EAEC40}" dt="2023-05-17T07:47:18.825" v="128" actId="47"/>
        <pc:sldMkLst>
          <pc:docMk/>
          <pc:sldMk cId="1454593613" sldId="1123"/>
        </pc:sldMkLst>
      </pc:sldChg>
      <pc:sldChg chg="modSp mod">
        <pc:chgData name="Robert van den Hoed" userId="c0644ba9506c0551" providerId="LiveId" clId="{EF50FAF1-0FDF-467A-B406-0327C8EAEC40}" dt="2023-05-17T07:48:10.438" v="200" actId="114"/>
        <pc:sldMkLst>
          <pc:docMk/>
          <pc:sldMk cId="2701986458" sldId="1134"/>
        </pc:sldMkLst>
        <pc:spChg chg="mod">
          <ac:chgData name="Robert van den Hoed" userId="c0644ba9506c0551" providerId="LiveId" clId="{EF50FAF1-0FDF-467A-B406-0327C8EAEC40}" dt="2023-05-17T07:48:10.438" v="200" actId="114"/>
          <ac:spMkLst>
            <pc:docMk/>
            <pc:sldMk cId="2701986458" sldId="1134"/>
            <ac:spMk id="2" creationId="{51CE83CA-1EFB-49F6-86AB-27C9E62F9063}"/>
          </ac:spMkLst>
        </pc:spChg>
        <pc:picChg chg="mod">
          <ac:chgData name="Robert van den Hoed" userId="c0644ba9506c0551" providerId="LiveId" clId="{EF50FAF1-0FDF-467A-B406-0327C8EAEC40}" dt="2023-05-17T07:47:47.605" v="188" actId="1076"/>
          <ac:picMkLst>
            <pc:docMk/>
            <pc:sldMk cId="2701986458" sldId="1134"/>
            <ac:picMk id="7" creationId="{54A27C92-E072-726F-B43C-4D435077B436}"/>
          </ac:picMkLst>
        </pc:picChg>
      </pc:sldChg>
      <pc:sldChg chg="modSp mod ord">
        <pc:chgData name="Robert van den Hoed" userId="c0644ba9506c0551" providerId="LiveId" clId="{EF50FAF1-0FDF-467A-B406-0327C8EAEC40}" dt="2023-05-17T07:48:59.002" v="276" actId="20577"/>
        <pc:sldMkLst>
          <pc:docMk/>
          <pc:sldMk cId="22340306" sldId="1137"/>
        </pc:sldMkLst>
        <pc:spChg chg="mod">
          <ac:chgData name="Robert van den Hoed" userId="c0644ba9506c0551" providerId="LiveId" clId="{EF50FAF1-0FDF-467A-B406-0327C8EAEC40}" dt="2023-05-17T07:48:59.002" v="276" actId="20577"/>
          <ac:spMkLst>
            <pc:docMk/>
            <pc:sldMk cId="22340306" sldId="1137"/>
            <ac:spMk id="2" creationId="{51CE83CA-1EFB-49F6-86AB-27C9E62F9063}"/>
          </ac:spMkLst>
        </pc:spChg>
      </pc:sldChg>
      <pc:sldChg chg="del">
        <pc:chgData name="Robert van den Hoed" userId="c0644ba9506c0551" providerId="LiveId" clId="{EF50FAF1-0FDF-467A-B406-0327C8EAEC40}" dt="2023-05-17T07:50:01.747" v="388" actId="47"/>
        <pc:sldMkLst>
          <pc:docMk/>
          <pc:sldMk cId="121463130" sldId="1138"/>
        </pc:sldMkLst>
      </pc:sldChg>
      <pc:sldChg chg="add del">
        <pc:chgData name="Robert van den Hoed" userId="c0644ba9506c0551" providerId="LiveId" clId="{EF50FAF1-0FDF-467A-B406-0327C8EAEC40}" dt="2023-05-17T07:50:28.588" v="393" actId="47"/>
        <pc:sldMkLst>
          <pc:docMk/>
          <pc:sldMk cId="724879627" sldId="1138"/>
        </pc:sldMkLst>
      </pc:sldChg>
      <pc:sldChg chg="addSp delSp modSp add mod">
        <pc:chgData name="Robert van den Hoed" userId="c0644ba9506c0551" providerId="LiveId" clId="{EF50FAF1-0FDF-467A-B406-0327C8EAEC40}" dt="2023-05-17T08:04:00.677" v="831" actId="14100"/>
        <pc:sldMkLst>
          <pc:docMk/>
          <pc:sldMk cId="3226790096" sldId="1139"/>
        </pc:sldMkLst>
        <pc:spChg chg="mod">
          <ac:chgData name="Robert van den Hoed" userId="c0644ba9506c0551" providerId="LiveId" clId="{EF50FAF1-0FDF-467A-B406-0327C8EAEC40}" dt="2023-05-17T07:58:03.350" v="509" actId="20577"/>
          <ac:spMkLst>
            <pc:docMk/>
            <pc:sldMk cId="3226790096" sldId="1139"/>
            <ac:spMk id="2" creationId="{51CE83CA-1EFB-49F6-86AB-27C9E62F9063}"/>
          </ac:spMkLst>
        </pc:spChg>
        <pc:spChg chg="add mod">
          <ac:chgData name="Robert van den Hoed" userId="c0644ba9506c0551" providerId="LiveId" clId="{EF50FAF1-0FDF-467A-B406-0327C8EAEC40}" dt="2023-05-17T08:03:48.073" v="829" actId="1076"/>
          <ac:spMkLst>
            <pc:docMk/>
            <pc:sldMk cId="3226790096" sldId="1139"/>
            <ac:spMk id="8" creationId="{4CFDBC82-7939-140A-33AB-E37310A7C1A7}"/>
          </ac:spMkLst>
        </pc:spChg>
        <pc:spChg chg="add mod">
          <ac:chgData name="Robert van den Hoed" userId="c0644ba9506c0551" providerId="LiveId" clId="{EF50FAF1-0FDF-467A-B406-0327C8EAEC40}" dt="2023-05-17T08:01:43.886" v="824" actId="20577"/>
          <ac:spMkLst>
            <pc:docMk/>
            <pc:sldMk cId="3226790096" sldId="1139"/>
            <ac:spMk id="9" creationId="{6968D426-04A9-4940-1249-2429C9460E78}"/>
          </ac:spMkLst>
        </pc:spChg>
        <pc:spChg chg="mod">
          <ac:chgData name="Robert van den Hoed" userId="c0644ba9506c0551" providerId="LiveId" clId="{EF50FAF1-0FDF-467A-B406-0327C8EAEC40}" dt="2023-05-17T07:58:46.730" v="617" actId="1076"/>
          <ac:spMkLst>
            <pc:docMk/>
            <pc:sldMk cId="3226790096" sldId="1139"/>
            <ac:spMk id="14" creationId="{4617EBDA-1812-ADE3-F6E2-35952691DF16}"/>
          </ac:spMkLst>
        </pc:spChg>
        <pc:picChg chg="add del mod">
          <ac:chgData name="Robert van den Hoed" userId="c0644ba9506c0551" providerId="LiveId" clId="{EF50FAF1-0FDF-467A-B406-0327C8EAEC40}" dt="2023-05-17T07:55:15.203" v="442" actId="478"/>
          <ac:picMkLst>
            <pc:docMk/>
            <pc:sldMk cId="3226790096" sldId="1139"/>
            <ac:picMk id="3" creationId="{4ABBA6B2-A0CD-2D57-D2EB-3318E1F62C36}"/>
          </ac:picMkLst>
        </pc:picChg>
        <pc:picChg chg="add mod">
          <ac:chgData name="Robert van den Hoed" userId="c0644ba9506c0551" providerId="LiveId" clId="{EF50FAF1-0FDF-467A-B406-0327C8EAEC40}" dt="2023-05-17T08:03:45.293" v="828" actId="1076"/>
          <ac:picMkLst>
            <pc:docMk/>
            <pc:sldMk cId="3226790096" sldId="1139"/>
            <ac:picMk id="5" creationId="{5CE54A54-CACB-1374-37CB-E753509A03A0}"/>
          </ac:picMkLst>
        </pc:picChg>
        <pc:picChg chg="del">
          <ac:chgData name="Robert van den Hoed" userId="c0644ba9506c0551" providerId="LiveId" clId="{EF50FAF1-0FDF-467A-B406-0327C8EAEC40}" dt="2023-05-17T07:50:31.767" v="394" actId="478"/>
          <ac:picMkLst>
            <pc:docMk/>
            <pc:sldMk cId="3226790096" sldId="1139"/>
            <ac:picMk id="6" creationId="{973D67BA-B453-636C-0A40-A527DE110765}"/>
          </ac:picMkLst>
        </pc:picChg>
        <pc:picChg chg="del">
          <ac:chgData name="Robert van den Hoed" userId="c0644ba9506c0551" providerId="LiveId" clId="{EF50FAF1-0FDF-467A-B406-0327C8EAEC40}" dt="2023-05-17T07:50:31.767" v="394" actId="478"/>
          <ac:picMkLst>
            <pc:docMk/>
            <pc:sldMk cId="3226790096" sldId="1139"/>
            <ac:picMk id="7" creationId="{54A27C92-E072-726F-B43C-4D435077B436}"/>
          </ac:picMkLst>
        </pc:picChg>
        <pc:picChg chg="add mod">
          <ac:chgData name="Robert van den Hoed" userId="c0644ba9506c0551" providerId="LiveId" clId="{EF50FAF1-0FDF-467A-B406-0327C8EAEC40}" dt="2023-05-17T08:04:00.677" v="831" actId="14100"/>
          <ac:picMkLst>
            <pc:docMk/>
            <pc:sldMk cId="3226790096" sldId="1139"/>
            <ac:picMk id="11" creationId="{0CEC0B79-9A54-0833-7789-DC6F9CEEB36A}"/>
          </ac:picMkLst>
        </pc:picChg>
      </pc:sldChg>
      <pc:sldChg chg="add del">
        <pc:chgData name="Robert van den Hoed" userId="c0644ba9506c0551" providerId="LiveId" clId="{EF50FAF1-0FDF-467A-B406-0327C8EAEC40}" dt="2023-05-17T07:50:25.505" v="391" actId="2696"/>
        <pc:sldMkLst>
          <pc:docMk/>
          <pc:sldMk cId="3311720073" sldId="1139"/>
        </pc:sldMkLst>
      </pc:sldChg>
      <pc:sldChg chg="del">
        <pc:chgData name="Robert van den Hoed" userId="c0644ba9506c0551" providerId="LiveId" clId="{EF50FAF1-0FDF-467A-B406-0327C8EAEC40}" dt="2023-05-17T07:50:01.747" v="388" actId="47"/>
        <pc:sldMkLst>
          <pc:docMk/>
          <pc:sldMk cId="2453718480" sldId="1140"/>
        </pc:sldMkLst>
      </pc:sldChg>
      <pc:sldChg chg="del">
        <pc:chgData name="Robert van den Hoed" userId="c0644ba9506c0551" providerId="LiveId" clId="{EF50FAF1-0FDF-467A-B406-0327C8EAEC40}" dt="2023-05-17T07:50:01.747" v="388" actId="47"/>
        <pc:sldMkLst>
          <pc:docMk/>
          <pc:sldMk cId="3033220335" sldId="1141"/>
        </pc:sldMkLst>
      </pc:sldChg>
      <pc:sldChg chg="new del">
        <pc:chgData name="Robert van den Hoed" userId="c0644ba9506c0551" providerId="LiveId" clId="{EF50FAF1-0FDF-467A-B406-0327C8EAEC40}" dt="2023-05-17T07:48:22.747" v="201" actId="47"/>
        <pc:sldMkLst>
          <pc:docMk/>
          <pc:sldMk cId="3242633888" sldId="1142"/>
        </pc:sldMkLst>
      </pc:sldChg>
      <pc:sldMasterChg chg="delSldLayout">
        <pc:chgData name="Robert van den Hoed" userId="c0644ba9506c0551" providerId="LiveId" clId="{EF50FAF1-0FDF-467A-B406-0327C8EAEC40}" dt="2023-05-17T07:47:18.825" v="128" actId="47"/>
        <pc:sldMasterMkLst>
          <pc:docMk/>
          <pc:sldMasterMk cId="3710346685" sldId="2147483648"/>
        </pc:sldMasterMkLst>
        <pc:sldLayoutChg chg="del">
          <pc:chgData name="Robert van den Hoed" userId="c0644ba9506c0551" providerId="LiveId" clId="{EF50FAF1-0FDF-467A-B406-0327C8EAEC40}" dt="2023-05-17T07:47:18.825" v="128" actId="47"/>
          <pc:sldLayoutMkLst>
            <pc:docMk/>
            <pc:sldMasterMk cId="3710346685" sldId="2147483648"/>
            <pc:sldLayoutMk cId="1125918117" sldId="214748366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BBC54C-B953-064A-A75C-BA0C85C4BD4E}" type="datetimeFigureOut">
              <a:rPr lang="nl-NL" smtClean="0"/>
              <a:t>17-5-2023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8927C-BCF4-754B-B45E-B60BC7F256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4531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8927C-BCF4-754B-B45E-B60BC7F2560D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8692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8927C-BCF4-754B-B45E-B60BC7F2560D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3396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8927C-BCF4-754B-B45E-B60BC7F2560D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8938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5">
            <a:extLst>
              <a:ext uri="{FF2B5EF4-FFF2-40B4-BE49-F238E27FC236}">
                <a16:creationId xmlns:a16="http://schemas.microsoft.com/office/drawing/2014/main" id="{DD8991B6-1845-0E45-8F17-FA1DD9CC607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700213"/>
            <a:ext cx="12192000" cy="4321175"/>
          </a:xfrm>
          <a:solidFill>
            <a:schemeClr val="bg2"/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pPr lvl="0"/>
            <a:endParaRPr lang="en-GB" noProof="0" dirty="0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3D144CCD-407F-0C45-8090-0C381B574B5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55689" y="2533782"/>
            <a:ext cx="6300786" cy="895218"/>
          </a:xfrm>
          <a:solidFill>
            <a:srgbClr val="0070C0"/>
          </a:solidFill>
        </p:spPr>
        <p:txBody>
          <a:bodyPr wrap="square" lIns="144000" tIns="72000" rIns="72000" bIns="144000" anchor="b" anchorCtr="0">
            <a:spAutoFit/>
          </a:bodyPr>
          <a:lstStyle>
            <a:lvl1pPr marL="0" indent="0" algn="l">
              <a:lnSpc>
                <a:spcPct val="100000"/>
              </a:lnSpc>
              <a:tabLst/>
              <a:defRPr sz="4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   </a:t>
            </a:r>
          </a:p>
        </p:txBody>
      </p:sp>
      <p:sp>
        <p:nvSpPr>
          <p:cNvPr id="15" name="Ondertitel 2">
            <a:extLst>
              <a:ext uri="{FF2B5EF4-FFF2-40B4-BE49-F238E27FC236}">
                <a16:creationId xmlns:a16="http://schemas.microsoft.com/office/drawing/2014/main" id="{BB6A66AC-E334-B24D-8575-051C07EA15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5688" y="4292600"/>
            <a:ext cx="7561262" cy="865188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rgbClr val="17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70F6993F-99D7-1446-A07D-3713D5A9B0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7581" y="403008"/>
            <a:ext cx="3230836" cy="100172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584CDFA-FA6B-FF43-8DB5-8E0EB6C29C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7925" y="6110930"/>
            <a:ext cx="2329345" cy="680810"/>
          </a:xfrm>
          <a:prstGeom prst="rect">
            <a:avLst/>
          </a:prstGeom>
        </p:spPr>
      </p:pic>
      <p:sp>
        <p:nvSpPr>
          <p:cNvPr id="8" name="Tijdelijke aanduiding voor datum 3">
            <a:extLst>
              <a:ext uri="{FF2B5EF4-FFF2-40B4-BE49-F238E27FC236}">
                <a16:creationId xmlns:a16="http://schemas.microsoft.com/office/drawing/2014/main" id="{4BE1683B-8DFD-A743-A0D2-CCFCEEC4D3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8" y="5157788"/>
            <a:ext cx="7561262" cy="863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400" b="0" i="0" baseline="0">
                <a:solidFill>
                  <a:srgbClr val="17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23 november 2020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58008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C8B60B-F2AF-C241-8D32-4C0827F8C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>
                <a:latin typeface="+mn-lt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FBAED3E-8115-004A-92BE-C6B2DA1C9C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228696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0ABC9C3-D678-344E-8E44-753D56F56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40000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6FA16F2C-9A33-E54C-97F1-31861E5DEC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720000"/>
            <a:ext cx="9144000" cy="57253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3600" b="1">
                <a:latin typeface="+mn-lt"/>
              </a:defRPr>
            </a:lvl1pPr>
          </a:lstStyle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719621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057EB39E-ECCE-F241-A187-B4E5C00ABFD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055689" y="1700212"/>
            <a:ext cx="8820149" cy="43211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</a:lstStyle>
          <a:p>
            <a:endParaRPr lang="nl-NL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589A478-A78F-E648-9B0C-1E1DE8884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804376"/>
            <a:ext cx="8820149" cy="863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 b="1">
                <a:solidFill>
                  <a:srgbClr val="4599D3"/>
                </a:solidFill>
                <a:latin typeface="+mn-lt"/>
              </a:defRPr>
            </a:lvl1pPr>
          </a:lstStyle>
          <a:p>
            <a:endParaRPr lang="nl-NL"/>
          </a:p>
        </p:txBody>
      </p:sp>
      <p:sp>
        <p:nvSpPr>
          <p:cNvPr id="11" name="Tijdelijke aanduiding voor datum 3">
            <a:extLst>
              <a:ext uri="{FF2B5EF4-FFF2-40B4-BE49-F238E27FC236}">
                <a16:creationId xmlns:a16="http://schemas.microsoft.com/office/drawing/2014/main" id="{1BFC3FBA-273D-3F4F-BE5A-747C489C28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64800" y="6453188"/>
            <a:ext cx="2250000" cy="4048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B402721-AAC0-1A46-9BEA-F14C386E6A58}" type="datetime4">
              <a:rPr lang="nl-NL"/>
              <a:pPr/>
              <a:t>17 mei 2023</a:t>
            </a:fld>
            <a:endParaRPr lang="nl-NL"/>
          </a:p>
        </p:txBody>
      </p:sp>
      <p:sp>
        <p:nvSpPr>
          <p:cNvPr id="12" name="Tijdelijke aanduiding voor voettekst 4">
            <a:extLst>
              <a:ext uri="{FF2B5EF4-FFF2-40B4-BE49-F238E27FC236}">
                <a16:creationId xmlns:a16="http://schemas.microsoft.com/office/drawing/2014/main" id="{55A3CF31-66F8-B547-ADD2-DDF259828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16163" y="6453188"/>
            <a:ext cx="3779837" cy="404812"/>
          </a:xfrm>
          <a:prstGeom prst="rect">
            <a:avLst/>
          </a:prstGeom>
        </p:spPr>
        <p:txBody>
          <a:bodyPr/>
          <a:lstStyle/>
          <a:p>
            <a:pPr algn="l"/>
            <a:endParaRPr lang="nl-NL" dirty="0"/>
          </a:p>
        </p:txBody>
      </p:sp>
      <p:sp>
        <p:nvSpPr>
          <p:cNvPr id="13" name="Tijdelijke aanduiding voor dianummer 5">
            <a:extLst>
              <a:ext uri="{FF2B5EF4-FFF2-40B4-BE49-F238E27FC236}">
                <a16:creationId xmlns:a16="http://schemas.microsoft.com/office/drawing/2014/main" id="{7315A896-9F93-EA41-BDAA-B2957D587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688" y="6453188"/>
            <a:ext cx="624025" cy="404812"/>
          </a:xfrm>
          <a:prstGeom prst="rect">
            <a:avLst/>
          </a:prstGeom>
        </p:spPr>
        <p:txBody>
          <a:bodyPr/>
          <a:lstStyle/>
          <a:p>
            <a:fld id="{D673B436-E1E6-9A4F-9770-556D9C186C90}" type="slidenum">
              <a:rPr lang="nl-NL" smtClean="0"/>
              <a:t>‹nr.›</a:t>
            </a:fld>
            <a:endParaRPr lang="nl-NL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5164646A-AEDD-804B-A738-ADA471B99B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2400" y="79200"/>
            <a:ext cx="2325600" cy="723784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0D95882D-739A-6944-A906-846B5BE6EC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1600" y="6397200"/>
            <a:ext cx="1674000" cy="48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310090"/>
      </p:ext>
    </p:extLst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kolomm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A96D8E4-9960-724D-830C-3D9B8164CC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7" y="1700213"/>
            <a:ext cx="10080625" cy="4321176"/>
          </a:xfrm>
        </p:spPr>
        <p:txBody>
          <a:bodyPr wrap="square" numCol="2" spcCol="360000"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D62EC47-1C6D-6A42-9A8D-2D5A19B4F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15018D7-AC08-C54D-8A37-9AC993382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3B436-E1E6-9A4F-9770-556D9C186C90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6B7A29CD-143B-1141-BCAF-5E567D1A2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836614"/>
            <a:ext cx="8820150" cy="863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A52F179-0D0D-0D43-ABA6-FDDB4155E2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81929" y="79512"/>
            <a:ext cx="2329070" cy="72486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B1914FC3-C501-E840-AF19-5690FC45D1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71993" y="6397181"/>
            <a:ext cx="1678679" cy="49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326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1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40292E-65D0-0644-9CF1-3D05EEDCB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836614"/>
            <a:ext cx="8820149" cy="863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8AC13D3-6F7D-DE45-8F9C-F09DF7CA9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689" y="1700212"/>
            <a:ext cx="8820149" cy="432117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37A1BBF-E321-1C4A-A696-079647603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F5E256D-6A95-E546-A90B-0378F6503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0E74F7B-0A72-F24E-A783-9DA029DA2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3B436-E1E6-9A4F-9770-556D9C186C90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D1BC882-034D-754E-ADE6-90AEDB04B6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1929" y="79512"/>
            <a:ext cx="2329070" cy="72486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5BF1538C-1A66-3E40-B7A6-8168DE69B4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1993" y="6397181"/>
            <a:ext cx="1678679" cy="49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681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omm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A96D8E4-9960-724D-830C-3D9B8164CC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7" y="1700213"/>
            <a:ext cx="10080625" cy="4321176"/>
          </a:xfrm>
        </p:spPr>
        <p:txBody>
          <a:bodyPr wrap="square" numCol="2" spcCol="360000"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9EB8A04-04AA-0344-89C0-2728D0E37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D62EC47-1C6D-6A42-9A8D-2D5A19B4F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15018D7-AC08-C54D-8A37-9AC993382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3B436-E1E6-9A4F-9770-556D9C186C90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6B7A29CD-143B-1141-BCAF-5E567D1A2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836614"/>
            <a:ext cx="8820150" cy="863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A52F179-0D0D-0D43-ABA6-FDDB4155E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1929" y="79512"/>
            <a:ext cx="2329070" cy="72486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B1914FC3-C501-E840-AF19-5690FC45D1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1993" y="6397181"/>
            <a:ext cx="1678679" cy="49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569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grond kleur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5">
            <a:extLst>
              <a:ext uri="{FF2B5EF4-FFF2-40B4-BE49-F238E27FC236}">
                <a16:creationId xmlns:a16="http://schemas.microsoft.com/office/drawing/2014/main" id="{DE03ED25-2065-9943-AB4A-FA7571C123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836613"/>
            <a:ext cx="12192000" cy="5616575"/>
          </a:xfrm>
          <a:solidFill>
            <a:schemeClr val="tx1"/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  <a:endParaRPr lang="en-GB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7E34790-1942-3440-A977-B32ABDCDC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894" y="1700213"/>
            <a:ext cx="7561262" cy="3457575"/>
          </a:xfrm>
        </p:spPr>
        <p:txBody>
          <a:bodyPr anchor="t" anchorCtr="0"/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B3A8A84-BF9E-E947-B892-AA977CA09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B60CC65-6D52-B846-B9CB-CE3CFD36E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1CF44B-A634-3F4C-95CF-6BB7B5DBA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3B436-E1E6-9A4F-9770-556D9C186C90}" type="slidenum">
              <a:rPr lang="nl-NL" smtClean="0"/>
              <a:t>‹nr.›</a:t>
            </a:fld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E3D200A5-9EEC-CB43-9B0B-91AE6BD0F1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1929" y="79512"/>
            <a:ext cx="2329070" cy="724864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3E2C1007-34DD-AE40-ABCD-A89CD8219C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1993" y="6397181"/>
            <a:ext cx="1678679" cy="49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113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178E9A-64EC-4246-935A-872BB7917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836614"/>
            <a:ext cx="4770000" cy="863600"/>
          </a:xfrm>
        </p:spPr>
        <p:txBody>
          <a:bodyPr tIns="54000"/>
          <a:lstStyle>
            <a:lvl1pPr>
              <a:lnSpc>
                <a:spcPts val="2400"/>
              </a:lnSpc>
              <a:defRPr sz="2400" baseline="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A96D8E4-9960-724D-830C-3D9B8164CC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1700213"/>
            <a:ext cx="4770000" cy="4321176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9EB8A04-04AA-0344-89C0-2728D0E37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D62EC47-1C6D-6A42-9A8D-2D5A19B4F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15018D7-AC08-C54D-8A37-9AC993382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3B436-E1E6-9A4F-9770-556D9C186C90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afbeelding 5">
            <a:extLst>
              <a:ext uri="{FF2B5EF4-FFF2-40B4-BE49-F238E27FC236}">
                <a16:creationId xmlns:a16="http://schemas.microsoft.com/office/drawing/2014/main" id="{913A4BED-BD3E-E44D-8C51-C7B6AEADD3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836613"/>
            <a:ext cx="6096000" cy="5616575"/>
          </a:xfrm>
          <a:solidFill>
            <a:schemeClr val="bg2"/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pPr lvl="0"/>
            <a:endParaRPr lang="en-GB" noProof="0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EAF061D-8E3E-1646-8849-389DC12435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1929" y="79512"/>
            <a:ext cx="2329070" cy="724864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0AA0A03C-51B4-2D4D-A2C1-A723A696F1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1993" y="6397181"/>
            <a:ext cx="1678679" cy="49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0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A6C15FD-9CCB-984C-9858-5C99A29E82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8461" y="1700213"/>
            <a:ext cx="4770000" cy="4321175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9EB8A04-04AA-0344-89C0-2728D0E37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D62EC47-1C6D-6A42-9A8D-2D5A19B4F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15018D7-AC08-C54D-8A37-9AC993382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 algn="r"/>
            <a:fld id="{D673B436-E1E6-9A4F-9770-556D9C186C90}" type="slidenum">
              <a:rPr lang="nl-NL" smtClean="0"/>
              <a:pPr algn="r"/>
              <a:t>‹nr.›</a:t>
            </a:fld>
            <a:endParaRPr lang="nl-NL" dirty="0"/>
          </a:p>
        </p:txBody>
      </p:sp>
      <p:sp>
        <p:nvSpPr>
          <p:cNvPr id="9" name="Tijdelijke aanduiding voor afbeelding 5">
            <a:extLst>
              <a:ext uri="{FF2B5EF4-FFF2-40B4-BE49-F238E27FC236}">
                <a16:creationId xmlns:a16="http://schemas.microsoft.com/office/drawing/2014/main" id="{EC4FE26F-36D6-3645-BB9D-890D2452D3B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836613"/>
            <a:ext cx="6096000" cy="5616575"/>
          </a:xfrm>
          <a:solidFill>
            <a:schemeClr val="bg2"/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pPr lvl="0"/>
            <a:endParaRPr lang="en-GB" noProof="0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2C6D2577-595F-AE48-BE20-99111B1F7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6313" y="836614"/>
            <a:ext cx="4770000" cy="863600"/>
          </a:xfrm>
        </p:spPr>
        <p:txBody>
          <a:bodyPr tIns="54000"/>
          <a:lstStyle>
            <a:lvl1pPr>
              <a:lnSpc>
                <a:spcPts val="2400"/>
              </a:lnSpc>
              <a:defRPr sz="2400" baseline="0"/>
            </a:lvl1pPr>
          </a:lstStyle>
          <a:p>
            <a:r>
              <a:rPr lang="nl-NL" dirty="0"/>
              <a:t>Klik om stijl te bewerken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F818232E-D158-9B44-B01A-A2CFAD3CC3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1929" y="79512"/>
            <a:ext cx="2329070" cy="724864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7CC49AC8-DEF5-864B-8296-C533912831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1993" y="6397181"/>
            <a:ext cx="1678679" cy="49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633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grond foto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20DDFAF-9633-D347-B98F-0BBE9F5A7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83187F1-EB3F-3340-993B-1C254AC34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AC61-16B3-6E4A-B5E9-84FA6309D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 algn="r"/>
            <a:fld id="{D673B436-E1E6-9A4F-9770-556D9C186C90}" type="slidenum">
              <a:rPr lang="nl-NL" smtClean="0"/>
              <a:pPr algn="r"/>
              <a:t>‹nr.›</a:t>
            </a:fld>
            <a:endParaRPr lang="nl-NL" dirty="0"/>
          </a:p>
        </p:txBody>
      </p:sp>
      <p:sp>
        <p:nvSpPr>
          <p:cNvPr id="8" name="Tijdelijke aanduiding voor afbeelding 5">
            <a:extLst>
              <a:ext uri="{FF2B5EF4-FFF2-40B4-BE49-F238E27FC236}">
                <a16:creationId xmlns:a16="http://schemas.microsoft.com/office/drawing/2014/main" id="{AB0413BA-2F6E-D649-B110-6F83D9B6BB3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836613"/>
            <a:ext cx="12192000" cy="5616575"/>
          </a:xfrm>
          <a:solidFill>
            <a:schemeClr val="bg2"/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pPr lvl="0"/>
            <a:endParaRPr lang="en-GB" noProof="0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48887135-8206-9D44-AC69-FD00004FB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894" y="1700213"/>
            <a:ext cx="7561262" cy="3457575"/>
          </a:xfrm>
        </p:spPr>
        <p:txBody>
          <a:bodyPr anchor="t" anchorCtr="0"/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5437FDB-7926-DC4D-BA8F-4F4236E0B6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1929" y="79512"/>
            <a:ext cx="2329070" cy="724864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F07264C7-59C4-2A4C-935C-F0C03029BA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1993" y="6397181"/>
            <a:ext cx="1678679" cy="49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39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gron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1EC4DC5-37EF-994A-9DFD-3DF3D4CE0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77BEC87-3B9E-AB41-A21F-BF21A4880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ABE223C-2B35-8748-AEF0-494C00C19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 algn="r"/>
            <a:fld id="{D673B436-E1E6-9A4F-9770-556D9C186C9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0C954E2F-6A12-7F47-A642-CD24BC9BAB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836613"/>
            <a:ext cx="12192000" cy="5616575"/>
          </a:xfrm>
          <a:solidFill>
            <a:schemeClr val="bg2"/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pPr lvl="0"/>
            <a:endParaRPr lang="en-GB" noProof="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1318285-1A75-E84B-A887-23CE001D2C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1929" y="79512"/>
            <a:ext cx="2329070" cy="72486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5AC3453-2677-0946-9B43-767C383ED8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1993" y="6397181"/>
            <a:ext cx="1678679" cy="49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896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11FD14-1B55-3F41-9C45-500A3DA6C9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720000"/>
            <a:ext cx="9144000" cy="541432"/>
          </a:xfrm>
        </p:spPr>
        <p:txBody>
          <a:bodyPr anchor="t" anchorCtr="0">
            <a:noAutofit/>
          </a:bodyPr>
          <a:lstStyle>
            <a:lvl1pPr algn="l">
              <a:defRPr sz="3600"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8FB260B-2E40-5A4F-90EC-3CA95D095D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1440000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70441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AD3AB70-FA92-4340-864F-4A92EB3DE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836614"/>
            <a:ext cx="8820150" cy="863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F86AAD1-72A4-3243-9466-6B69FDF83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5689" y="1700213"/>
            <a:ext cx="8820150" cy="47529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15D1BA-3619-784F-B908-D17097617F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64800" y="6453188"/>
            <a:ext cx="2250000" cy="4048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F011314-B31A-E04C-8933-7D29E1BAEC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6163" y="6453188"/>
            <a:ext cx="3779837" cy="4048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1" i="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52C19C1-7EB9-3642-A46A-4A55EF0C0C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688" y="6453188"/>
            <a:ext cx="624025" cy="4048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673B436-E1E6-9A4F-9770-556D9C186C90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1034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62" r:id="rId3"/>
    <p:sldLayoutId id="2147483651" r:id="rId4"/>
    <p:sldLayoutId id="2147483652" r:id="rId5"/>
    <p:sldLayoutId id="2147483660" r:id="rId6"/>
    <p:sldLayoutId id="2147483654" r:id="rId7"/>
    <p:sldLayoutId id="2147483655" r:id="rId8"/>
  </p:sldLayoutIdLst>
  <p:hf sldNum="0" hdr="0" ftr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3000" b="1" i="0" kern="1200" baseline="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69875" indent="-269875" algn="l" defTabSz="9144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SzPct val="90000"/>
        <a:buFont typeface="Arial" panose="020B0604020202020204" pitchFamily="34" charset="0"/>
        <a:buChar char="•"/>
        <a:tabLst/>
        <a:defRPr sz="2400" b="0" i="0" kern="1200">
          <a:solidFill>
            <a:srgbClr val="00000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450000" indent="-180000" algn="l" defTabSz="9144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SzPct val="90000"/>
        <a:buFont typeface="Arial" panose="020B0604020202020204" pitchFamily="34" charset="0"/>
        <a:buChar char="•"/>
        <a:tabLst/>
        <a:defRPr sz="2000" b="0" i="0" kern="1200">
          <a:solidFill>
            <a:srgbClr val="00000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630000" indent="-180000" algn="l" defTabSz="9144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SzPct val="90000"/>
        <a:buFont typeface="Arial" panose="020B0604020202020204" pitchFamily="34" charset="0"/>
        <a:buChar char="•"/>
        <a:tabLst/>
        <a:defRPr sz="1800" b="0" i="0" kern="1200">
          <a:solidFill>
            <a:srgbClr val="00000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810000" indent="-179388" algn="l" defTabSz="9144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SzPct val="90000"/>
        <a:buFont typeface="Arial" panose="020B0604020202020204" pitchFamily="34" charset="0"/>
        <a:buChar char="•"/>
        <a:tabLst/>
        <a:defRPr sz="1600" b="0" i="0" kern="1200">
          <a:solidFill>
            <a:srgbClr val="00000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990000" indent="-179388" algn="l" defTabSz="9144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SzPct val="90000"/>
        <a:buFont typeface="Arial" panose="020B0604020202020204" pitchFamily="34" charset="0"/>
        <a:buChar char="•"/>
        <a:tabLst/>
        <a:defRPr sz="1400" b="0" i="0" kern="1200">
          <a:solidFill>
            <a:srgbClr val="00000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 userDrawn="1">
          <p15:clr>
            <a:srgbClr val="F26B43"/>
          </p15:clr>
        </p15:guide>
        <p15:guide id="3" pos="665" userDrawn="1">
          <p15:clr>
            <a:srgbClr val="F26B43"/>
          </p15:clr>
        </p15:guide>
        <p15:guide id="4" pos="7015" userDrawn="1">
          <p15:clr>
            <a:srgbClr val="F26B43"/>
          </p15:clr>
        </p15:guide>
        <p15:guide id="5" orient="horz" pos="2160" userDrawn="1">
          <p15:clr>
            <a:srgbClr val="F26B43"/>
          </p15:clr>
        </p15:guide>
        <p15:guide id="6" orient="horz" pos="1593" userDrawn="1">
          <p15:clr>
            <a:srgbClr val="F26B43"/>
          </p15:clr>
        </p15:guide>
        <p15:guide id="7" pos="5428" userDrawn="1">
          <p15:clr>
            <a:srgbClr val="F26B43"/>
          </p15:clr>
        </p15:guide>
        <p15:guide id="8" pos="2252" userDrawn="1">
          <p15:clr>
            <a:srgbClr val="F26B43"/>
          </p15:clr>
        </p15:guide>
        <p15:guide id="9" pos="3046" userDrawn="1">
          <p15:clr>
            <a:srgbClr val="F26B43"/>
          </p15:clr>
        </p15:guide>
        <p15:guide id="10" pos="4634" userDrawn="1">
          <p15:clr>
            <a:srgbClr val="F26B43"/>
          </p15:clr>
        </p15:guide>
        <p15:guide id="11" pos="6221" userDrawn="1">
          <p15:clr>
            <a:srgbClr val="F26B43"/>
          </p15:clr>
        </p15:guide>
        <p15:guide id="12" pos="1459" userDrawn="1">
          <p15:clr>
            <a:srgbClr val="F26B43"/>
          </p15:clr>
        </p15:guide>
        <p15:guide id="14" pos="3840" userDrawn="1">
          <p15:clr>
            <a:srgbClr val="F26B43"/>
          </p15:clr>
        </p15:guide>
        <p15:guide id="15" orient="horz" pos="1071" userDrawn="1">
          <p15:clr>
            <a:srgbClr val="F26B43"/>
          </p15:clr>
        </p15:guide>
        <p15:guide id="17" orient="horz" pos="3249" userDrawn="1">
          <p15:clr>
            <a:srgbClr val="F26B43"/>
          </p15:clr>
        </p15:guide>
        <p15:guide id="18" orient="horz" pos="3793" userDrawn="1">
          <p15:clr>
            <a:srgbClr val="F26B43"/>
          </p15:clr>
        </p15:guide>
        <p15:guide id="19" orient="horz" pos="527" userDrawn="1">
          <p15:clr>
            <a:srgbClr val="F26B43"/>
          </p15:clr>
        </p15:guide>
        <p15:guide id="20" orient="horz" userDrawn="1">
          <p15:clr>
            <a:srgbClr val="F26B43"/>
          </p15:clr>
        </p15:guide>
        <p15:guide id="21" orient="horz" pos="2704" userDrawn="1">
          <p15:clr>
            <a:srgbClr val="F26B43"/>
          </p15:clr>
        </p15:guide>
        <p15:guide id="22" userDrawn="1">
          <p15:clr>
            <a:srgbClr val="F26B43"/>
          </p15:clr>
        </p15:guide>
        <p15:guide id="23" pos="347" userDrawn="1">
          <p15:clr>
            <a:srgbClr val="F26B43"/>
          </p15:clr>
        </p15:guide>
        <p15:guide id="24" orient="horz" pos="4065" userDrawn="1">
          <p15:clr>
            <a:srgbClr val="F26B43"/>
          </p15:clr>
        </p15:guide>
        <p15:guide id="25" orient="horz" pos="79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E535DD9-90CB-A34E-9EAA-AD022E9F1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10515600" cy="57253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FF2777B-830B-8649-9408-B13538ADB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44000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374B262-7002-EA49-A55E-A55AD8227C9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931292" y="5887621"/>
            <a:ext cx="1049375" cy="81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762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Sansation" panose="02000000000000000000" pitchFamily="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ansation" panose="02000000000000000000" pitchFamily="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ansation" panose="02000000000000000000" pitchFamily="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ansation" panose="02000000000000000000" pitchFamily="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ansation" panose="02000000000000000000" pitchFamily="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ansation" panose="02000000000000000000" pitchFamily="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opwegnaarzes.nl/bedrijven/stappenplan-elektrisch-rijde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Tijdelijke aanduiding voor afbeelding 18">
            <a:extLst>
              <a:ext uri="{FF2B5EF4-FFF2-40B4-BE49-F238E27FC236}">
                <a16:creationId xmlns:a16="http://schemas.microsoft.com/office/drawing/2014/main" id="{247D1F11-36BD-784D-A41E-B0691EF4722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700213"/>
            <a:ext cx="12192000" cy="4321175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D1D36C44-4932-CB47-8D4A-7E170DC763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1370" y="2130033"/>
            <a:ext cx="8790060" cy="1264550"/>
          </a:xfrm>
          <a:solidFill>
            <a:schemeClr val="tx1"/>
          </a:solidFill>
        </p:spPr>
        <p:txBody>
          <a:bodyPr anchor="ctr"/>
          <a:lstStyle/>
          <a:p>
            <a:r>
              <a:rPr lang="nl-NL" sz="3400" dirty="0"/>
              <a:t>Laadinfrastructuur: Gaan we het redden?</a:t>
            </a:r>
            <a:br>
              <a:rPr lang="nl-NL" sz="3400" dirty="0"/>
            </a:br>
            <a:r>
              <a:rPr lang="nl-NL" sz="3200" b="0" i="1" dirty="0"/>
              <a:t>Uitvoeringsagenda Stadslogistiek </a:t>
            </a:r>
            <a:endParaRPr lang="nl-NL" sz="3600" b="0" i="1" dirty="0"/>
          </a:p>
        </p:txBody>
      </p:sp>
      <p:sp>
        <p:nvSpPr>
          <p:cNvPr id="2" name="Ondertitel 3">
            <a:extLst>
              <a:ext uri="{FF2B5EF4-FFF2-40B4-BE49-F238E27FC236}">
                <a16:creationId xmlns:a16="http://schemas.microsoft.com/office/drawing/2014/main" id="{AC6B9E64-0149-9A0F-B839-76E9CB2260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5691" y="4469377"/>
            <a:ext cx="8237833" cy="863600"/>
          </a:xfrm>
          <a:solidFill>
            <a:srgbClr val="4599D3"/>
          </a:solidFill>
        </p:spPr>
        <p:txBody>
          <a:bodyPr lIns="144000" tIns="144000" rIns="144000" bIns="144000">
            <a:normAutofit/>
          </a:bodyPr>
          <a:lstStyle/>
          <a:p>
            <a:pPr>
              <a:spcBef>
                <a:spcPts val="0"/>
              </a:spcBef>
            </a:pPr>
            <a:r>
              <a:rPr lang="nl-NL" sz="1800" b="1" dirty="0">
                <a:solidFill>
                  <a:schemeClr val="bg1"/>
                </a:solidFill>
              </a:rPr>
              <a:t>Robert van den Hoed, </a:t>
            </a:r>
            <a:r>
              <a:rPr lang="nl-NL" sz="1800" i="1" dirty="0">
                <a:solidFill>
                  <a:schemeClr val="bg1"/>
                </a:solidFill>
              </a:rPr>
              <a:t>NKL</a:t>
            </a:r>
            <a:r>
              <a:rPr lang="nl-NL" sz="1800" b="1" i="1" dirty="0">
                <a:solidFill>
                  <a:schemeClr val="bg1"/>
                </a:solidFill>
              </a:rPr>
              <a:t> </a:t>
            </a:r>
            <a:r>
              <a:rPr lang="nl-NL" sz="1800" i="1" noProof="0" dirty="0">
                <a:solidFill>
                  <a:schemeClr val="bg1"/>
                </a:solidFill>
              </a:rPr>
              <a:t>Nederland / Voorzitter NAL werkgroep Logistiek</a:t>
            </a:r>
          </a:p>
          <a:p>
            <a:pPr>
              <a:spcBef>
                <a:spcPts val="0"/>
              </a:spcBef>
            </a:pPr>
            <a:endParaRPr lang="nl-NL" sz="1800" i="1" noProof="0" dirty="0">
              <a:solidFill>
                <a:schemeClr val="bg1"/>
              </a:solidFill>
            </a:endParaRPr>
          </a:p>
        </p:txBody>
      </p:sp>
      <p:sp>
        <p:nvSpPr>
          <p:cNvPr id="4" name="Tijdelijke aanduiding voor datum 4">
            <a:extLst>
              <a:ext uri="{FF2B5EF4-FFF2-40B4-BE49-F238E27FC236}">
                <a16:creationId xmlns:a16="http://schemas.microsoft.com/office/drawing/2014/main" id="{63E1163D-8173-A6FA-EB82-807D55D3EA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93" y="5157788"/>
            <a:ext cx="7561263" cy="863600"/>
          </a:xfrm>
        </p:spPr>
        <p:txBody>
          <a:bodyPr/>
          <a:lstStyle/>
          <a:p>
            <a:r>
              <a:rPr lang="nl-NL" sz="1800" b="1" dirty="0">
                <a:solidFill>
                  <a:schemeClr val="bg1"/>
                </a:solidFill>
              </a:rPr>
              <a:t>24 mei 2023</a:t>
            </a:r>
          </a:p>
        </p:txBody>
      </p:sp>
    </p:spTree>
    <p:extLst>
      <p:ext uri="{BB962C8B-B14F-4D97-AF65-F5344CB8AC3E}">
        <p14:creationId xmlns:p14="http://schemas.microsoft.com/office/powerpoint/2010/main" val="326456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>
            <a:extLst>
              <a:ext uri="{FF2B5EF4-FFF2-40B4-BE49-F238E27FC236}">
                <a16:creationId xmlns:a16="http://schemas.microsoft.com/office/drawing/2014/main" id="{4617EBDA-1812-ADE3-F6E2-35952691DF16}"/>
              </a:ext>
            </a:extLst>
          </p:cNvPr>
          <p:cNvSpPr/>
          <p:nvPr/>
        </p:nvSpPr>
        <p:spPr>
          <a:xfrm>
            <a:off x="0" y="1292535"/>
            <a:ext cx="12192000" cy="556546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1CE83CA-1EFB-49F6-86AB-27C9E62F9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836614"/>
            <a:ext cx="10554038" cy="863600"/>
          </a:xfrm>
        </p:spPr>
        <p:txBody>
          <a:bodyPr/>
          <a:lstStyle/>
          <a:p>
            <a:r>
              <a:rPr lang="nl-NL" sz="3000" dirty="0">
                <a:solidFill>
                  <a:srgbClr val="4599D3"/>
                </a:solidFill>
                <a:cs typeface="Calibri" panose="020F0502020204030204" pitchFamily="34" charset="0"/>
              </a:rPr>
              <a:t>‘</a:t>
            </a:r>
            <a:r>
              <a:rPr lang="nl-NL" dirty="0">
                <a:solidFill>
                  <a:srgbClr val="4599D3"/>
                </a:solidFill>
              </a:rPr>
              <a:t>H</a:t>
            </a:r>
            <a:r>
              <a:rPr lang="nl-NL" sz="3000" dirty="0">
                <a:solidFill>
                  <a:srgbClr val="4599D3"/>
                </a:solidFill>
                <a:cs typeface="Calibri" panose="020F0502020204030204" pitchFamily="34" charset="0"/>
              </a:rPr>
              <a:t>otspots’ </a:t>
            </a:r>
            <a:r>
              <a:rPr lang="nl-NL" sz="3000" dirty="0">
                <a:solidFill>
                  <a:srgbClr val="4599D3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nl-NL" sz="3000" b="0" i="1" dirty="0">
                <a:solidFill>
                  <a:srgbClr val="4599D3"/>
                </a:solidFill>
                <a:cs typeface="Calibri" panose="020F0502020204030204" pitchFamily="34" charset="0"/>
              </a:rPr>
              <a:t>Storymap </a:t>
            </a:r>
            <a:r>
              <a:rPr lang="nl-NL" b="0" i="1" dirty="0">
                <a:solidFill>
                  <a:srgbClr val="4599D3"/>
                </a:solidFill>
              </a:rPr>
              <a:t>Laadprognoses op bedrijventerreinen </a:t>
            </a:r>
            <a:endParaRPr lang="nl-NL" sz="3000" b="0" i="1" dirty="0">
              <a:solidFill>
                <a:srgbClr val="4599D3"/>
              </a:solidFill>
              <a:cs typeface="Calibri" panose="020F0502020204030204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4A27C92-E072-726F-B43C-4D435077B4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478" y="1720808"/>
            <a:ext cx="4116751" cy="27944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73D67BA-B453-636C-0A40-A527DE1107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31"/>
          <a:stretch/>
        </p:blipFill>
        <p:spPr>
          <a:xfrm>
            <a:off x="3890685" y="2453115"/>
            <a:ext cx="8301315" cy="412425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01986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>
            <a:extLst>
              <a:ext uri="{FF2B5EF4-FFF2-40B4-BE49-F238E27FC236}">
                <a16:creationId xmlns:a16="http://schemas.microsoft.com/office/drawing/2014/main" id="{4617EBDA-1812-ADE3-F6E2-35952691DF16}"/>
              </a:ext>
            </a:extLst>
          </p:cNvPr>
          <p:cNvSpPr/>
          <p:nvPr/>
        </p:nvSpPr>
        <p:spPr>
          <a:xfrm>
            <a:off x="185542" y="1232528"/>
            <a:ext cx="12192000" cy="556546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1CE83CA-1EFB-49F6-86AB-27C9E62F9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297346"/>
            <a:ext cx="8820149" cy="863600"/>
          </a:xfrm>
        </p:spPr>
        <p:txBody>
          <a:bodyPr/>
          <a:lstStyle/>
          <a:p>
            <a:r>
              <a:rPr lang="nl-NL" sz="3000" dirty="0">
                <a:solidFill>
                  <a:srgbClr val="4599D3"/>
                </a:solidFill>
                <a:cs typeface="Calibri" panose="020F0502020204030204" pitchFamily="34" charset="0"/>
              </a:rPr>
              <a:t>Netcongestie</a:t>
            </a:r>
            <a:r>
              <a:rPr lang="nl-NL" b="0" dirty="0">
                <a:solidFill>
                  <a:srgbClr val="4599D3"/>
                </a:solidFill>
              </a:rPr>
              <a:t> </a:t>
            </a:r>
            <a:r>
              <a:rPr lang="nl-NL" sz="3000" b="0" dirty="0">
                <a:solidFill>
                  <a:srgbClr val="4599D3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nl-NL" sz="3000" b="0" dirty="0">
                <a:solidFill>
                  <a:srgbClr val="4599D3"/>
                </a:solidFill>
                <a:cs typeface="Calibri" panose="020F0502020204030204" pitchFamily="34" charset="0"/>
              </a:rPr>
              <a:t> Mitigerende maatregelen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7FC6B1D-09CA-EDC5-3B28-3FF2D6FF65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56" t="17092" r="14703" b="6577"/>
          <a:stretch/>
        </p:blipFill>
        <p:spPr>
          <a:xfrm>
            <a:off x="3666367" y="729146"/>
            <a:ext cx="8525633" cy="60222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86A43069-F5C1-335F-747C-40867F07C4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542" y="1426329"/>
            <a:ext cx="4206137" cy="279947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340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>
            <a:extLst>
              <a:ext uri="{FF2B5EF4-FFF2-40B4-BE49-F238E27FC236}">
                <a16:creationId xmlns:a16="http://schemas.microsoft.com/office/drawing/2014/main" id="{4617EBDA-1812-ADE3-F6E2-35952691DF16}"/>
              </a:ext>
            </a:extLst>
          </p:cNvPr>
          <p:cNvSpPr/>
          <p:nvPr/>
        </p:nvSpPr>
        <p:spPr>
          <a:xfrm>
            <a:off x="0" y="1292535"/>
            <a:ext cx="12192000" cy="556546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1CE83CA-1EFB-49F6-86AB-27C9E62F9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836614"/>
            <a:ext cx="10554038" cy="863600"/>
          </a:xfrm>
        </p:spPr>
        <p:txBody>
          <a:bodyPr/>
          <a:lstStyle/>
          <a:p>
            <a:r>
              <a:rPr lang="en-GB" sz="3000" dirty="0" err="1">
                <a:solidFill>
                  <a:srgbClr val="4599D3"/>
                </a:solidFill>
                <a:cs typeface="Calibri" panose="020F0502020204030204" pitchFamily="34" charset="0"/>
              </a:rPr>
              <a:t>Netcongestie</a:t>
            </a:r>
            <a:r>
              <a:rPr lang="en-GB" sz="3000" dirty="0">
                <a:solidFill>
                  <a:srgbClr val="4599D3"/>
                </a:solidFill>
                <a:cs typeface="Calibri" panose="020F0502020204030204" pitchFamily="34" charset="0"/>
              </a:rPr>
              <a:t>: </a:t>
            </a:r>
            <a:r>
              <a:rPr lang="en-GB" sz="3000" dirty="0" err="1">
                <a:solidFill>
                  <a:srgbClr val="4599D3"/>
                </a:solidFill>
                <a:cs typeface="Calibri" panose="020F0502020204030204" pitchFamily="34" charset="0"/>
              </a:rPr>
              <a:t>Perspectieven</a:t>
            </a:r>
            <a:r>
              <a:rPr lang="en-GB" sz="3000" dirty="0">
                <a:solidFill>
                  <a:srgbClr val="4599D3"/>
                </a:solidFill>
                <a:cs typeface="Calibri" panose="020F0502020204030204" pitchFamily="34" charset="0"/>
              </a:rPr>
              <a:t>: LAN &amp; </a:t>
            </a:r>
            <a:r>
              <a:rPr lang="en-GB" sz="3000" dirty="0" err="1">
                <a:solidFill>
                  <a:srgbClr val="4599D3"/>
                </a:solidFill>
                <a:cs typeface="Calibri" panose="020F0502020204030204" pitchFamily="34" charset="0"/>
              </a:rPr>
              <a:t>pMIEK</a:t>
            </a:r>
            <a:r>
              <a:rPr lang="en-GB" sz="3000" dirty="0">
                <a:solidFill>
                  <a:srgbClr val="4599D3"/>
                </a:solidFill>
                <a:cs typeface="Calibri" panose="020F0502020204030204" pitchFamily="34" charset="0"/>
              </a:rPr>
              <a:t> </a:t>
            </a:r>
            <a:endParaRPr lang="nl-NL" sz="3000" dirty="0">
              <a:solidFill>
                <a:srgbClr val="4599D3"/>
              </a:solidFill>
              <a:cs typeface="Calibri" panose="020F050202020403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CE54A54-CACB-1374-37CB-E753509A0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970" y="1513275"/>
            <a:ext cx="6713865" cy="2415491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4CFDBC82-7939-140A-33AB-E37310A7C1A7}"/>
              </a:ext>
            </a:extLst>
          </p:cNvPr>
          <p:cNvSpPr txBox="1"/>
          <p:nvPr/>
        </p:nvSpPr>
        <p:spPr>
          <a:xfrm>
            <a:off x="7952127" y="1797598"/>
            <a:ext cx="37584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tx2"/>
                </a:solidFill>
              </a:rPr>
              <a:t>LAN </a:t>
            </a:r>
            <a:r>
              <a:rPr lang="en-GB" sz="2000" b="1" dirty="0" err="1">
                <a:solidFill>
                  <a:schemeClr val="tx2"/>
                </a:solidFill>
              </a:rPr>
              <a:t>biedt</a:t>
            </a:r>
            <a:r>
              <a:rPr lang="en-GB" sz="2000" b="1" dirty="0">
                <a:solidFill>
                  <a:schemeClr val="tx2"/>
                </a:solidFill>
              </a:rPr>
              <a:t> </a:t>
            </a:r>
            <a:r>
              <a:rPr lang="en-GB" sz="2000" b="1" dirty="0" err="1">
                <a:solidFill>
                  <a:schemeClr val="tx2"/>
                </a:solidFill>
              </a:rPr>
              <a:t>kansen</a:t>
            </a:r>
            <a:r>
              <a:rPr lang="en-GB" sz="2000" b="1" dirty="0">
                <a:solidFill>
                  <a:schemeClr val="tx2"/>
                </a:solidFill>
              </a:rPr>
              <a:t> </a:t>
            </a:r>
            <a:r>
              <a:rPr lang="en-GB" sz="2000" b="1" dirty="0" err="1">
                <a:solidFill>
                  <a:schemeClr val="tx2"/>
                </a:solidFill>
              </a:rPr>
              <a:t>voor</a:t>
            </a:r>
            <a:r>
              <a:rPr lang="en-GB" sz="2000" dirty="0">
                <a:solidFill>
                  <a:schemeClr val="tx2"/>
                </a:solidFill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tx2"/>
                </a:solidFill>
              </a:rPr>
              <a:t>Geclusterd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verzwaren</a:t>
            </a:r>
            <a:endParaRPr lang="en-GB" sz="20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tx2"/>
                </a:solidFill>
              </a:rPr>
              <a:t>Flexibele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contracten</a:t>
            </a:r>
            <a:endParaRPr lang="en-GB" sz="20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tx2"/>
                </a:solidFill>
              </a:rPr>
              <a:t>EnergyHubs</a:t>
            </a:r>
            <a:endParaRPr lang="en-GB" sz="20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</a:rPr>
              <a:t>Slim laden </a:t>
            </a:r>
            <a:endParaRPr lang="nl-NL" sz="2000" dirty="0">
              <a:solidFill>
                <a:schemeClr val="tx2"/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6968D426-04A9-4940-1249-2429C9460E78}"/>
              </a:ext>
            </a:extLst>
          </p:cNvPr>
          <p:cNvSpPr txBox="1"/>
          <p:nvPr/>
        </p:nvSpPr>
        <p:spPr>
          <a:xfrm>
            <a:off x="7952127" y="4919678"/>
            <a:ext cx="37584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chemeClr val="tx2"/>
                </a:solidFill>
              </a:rPr>
              <a:t>pMIEK</a:t>
            </a:r>
            <a:r>
              <a:rPr lang="en-GB" sz="2000" b="1" dirty="0">
                <a:solidFill>
                  <a:schemeClr val="tx2"/>
                </a:solidFill>
              </a:rPr>
              <a:t> </a:t>
            </a:r>
            <a:r>
              <a:rPr lang="en-GB" sz="2000" b="1" dirty="0" err="1">
                <a:solidFill>
                  <a:schemeClr val="tx2"/>
                </a:solidFill>
              </a:rPr>
              <a:t>biedt</a:t>
            </a:r>
            <a:r>
              <a:rPr lang="en-GB" sz="2000" b="1" dirty="0">
                <a:solidFill>
                  <a:schemeClr val="tx2"/>
                </a:solidFill>
              </a:rPr>
              <a:t> </a:t>
            </a:r>
            <a:r>
              <a:rPr lang="en-GB" sz="2000" b="1" dirty="0" err="1">
                <a:solidFill>
                  <a:schemeClr val="tx2"/>
                </a:solidFill>
              </a:rPr>
              <a:t>kansen</a:t>
            </a:r>
            <a:r>
              <a:rPr lang="en-GB" sz="2000" b="1" dirty="0">
                <a:solidFill>
                  <a:schemeClr val="tx2"/>
                </a:solidFill>
              </a:rPr>
              <a:t> </a:t>
            </a:r>
            <a:r>
              <a:rPr lang="en-GB" sz="2000" b="1" dirty="0" err="1">
                <a:solidFill>
                  <a:schemeClr val="tx2"/>
                </a:solidFill>
              </a:rPr>
              <a:t>voor</a:t>
            </a:r>
            <a:r>
              <a:rPr lang="en-GB" sz="2000" dirty="0">
                <a:solidFill>
                  <a:schemeClr val="tx2"/>
                </a:solidFill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tx2"/>
                </a:solidFill>
              </a:rPr>
              <a:t>Prioritering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projecten</a:t>
            </a:r>
            <a:endParaRPr lang="en-GB" sz="20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tx2"/>
                </a:solidFill>
              </a:rPr>
              <a:t>Bijv</a:t>
            </a:r>
            <a:r>
              <a:rPr lang="en-GB" sz="2000" dirty="0">
                <a:solidFill>
                  <a:schemeClr val="tx2"/>
                </a:solidFill>
              </a:rPr>
              <a:t>: </a:t>
            </a:r>
            <a:r>
              <a:rPr lang="en-GB" sz="2000" dirty="0" err="1">
                <a:solidFill>
                  <a:schemeClr val="tx2"/>
                </a:solidFill>
              </a:rPr>
              <a:t>bedrijventerreinen</a:t>
            </a:r>
            <a:r>
              <a:rPr lang="en-GB" sz="2000" dirty="0">
                <a:solidFill>
                  <a:schemeClr val="tx2"/>
                </a:solidFill>
              </a:rPr>
              <a:t>, </a:t>
            </a:r>
            <a:r>
              <a:rPr lang="en-GB" sz="2000" dirty="0" err="1">
                <a:solidFill>
                  <a:schemeClr val="tx2"/>
                </a:solidFill>
              </a:rPr>
              <a:t>wijken</a:t>
            </a:r>
            <a:r>
              <a:rPr lang="en-GB" sz="2000" dirty="0">
                <a:solidFill>
                  <a:schemeClr val="tx2"/>
                </a:solidFill>
              </a:rPr>
              <a:t>, corridors </a:t>
            </a:r>
          </a:p>
          <a:p>
            <a:endParaRPr lang="nl-NL" sz="2000" dirty="0">
              <a:solidFill>
                <a:schemeClr val="tx2"/>
              </a:solidFill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0CEC0B79-9A54-0833-7789-DC6F9CEEB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7603" y="4136602"/>
            <a:ext cx="4414231" cy="262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790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>
            <a:extLst>
              <a:ext uri="{FF2B5EF4-FFF2-40B4-BE49-F238E27FC236}">
                <a16:creationId xmlns:a16="http://schemas.microsoft.com/office/drawing/2014/main" id="{4617EBDA-1812-ADE3-F6E2-35952691DF16}"/>
              </a:ext>
            </a:extLst>
          </p:cNvPr>
          <p:cNvSpPr/>
          <p:nvPr/>
        </p:nvSpPr>
        <p:spPr>
          <a:xfrm>
            <a:off x="185542" y="1232528"/>
            <a:ext cx="12192000" cy="556546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1CE83CA-1EFB-49F6-86AB-27C9E62F9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836614"/>
            <a:ext cx="10950769" cy="863600"/>
          </a:xfrm>
        </p:spPr>
        <p:txBody>
          <a:bodyPr/>
          <a:lstStyle/>
          <a:p>
            <a:r>
              <a:rPr lang="nl-NL" sz="3000" dirty="0">
                <a:solidFill>
                  <a:srgbClr val="4599D3"/>
                </a:solidFill>
                <a:cs typeface="Calibri" panose="020F0502020204030204" pitchFamily="34" charset="0"/>
              </a:rPr>
              <a:t>Top15 </a:t>
            </a:r>
            <a:r>
              <a:rPr lang="nl-NL" sz="3000" dirty="0" err="1">
                <a:solidFill>
                  <a:srgbClr val="4599D3"/>
                </a:solidFill>
                <a:cs typeface="Calibri" panose="020F0502020204030204" pitchFamily="34" charset="0"/>
              </a:rPr>
              <a:t>docs</a:t>
            </a:r>
            <a:r>
              <a:rPr lang="nl-NL" sz="3000" dirty="0">
                <a:solidFill>
                  <a:srgbClr val="4599D3"/>
                </a:solidFill>
                <a:cs typeface="Calibri" panose="020F0502020204030204" pitchFamily="34" charset="0"/>
              </a:rPr>
              <a:t> en tools </a:t>
            </a:r>
            <a:r>
              <a:rPr lang="nl-NL" sz="3000" dirty="0">
                <a:solidFill>
                  <a:srgbClr val="4599D3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nl-NL" sz="3000" b="0" dirty="0">
                <a:solidFill>
                  <a:srgbClr val="4599D3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Stappenplan Elektrisch Rijden (Logistiek)</a:t>
            </a:r>
            <a:endParaRPr lang="nl-NL" sz="3000" b="0" dirty="0">
              <a:solidFill>
                <a:srgbClr val="4599D3"/>
              </a:solidFill>
              <a:cs typeface="Calibri" panose="020F0502020204030204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6604473-547A-4C83-D7E0-B24823E6A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689" y="1550981"/>
            <a:ext cx="5460439" cy="4470405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48160286-F1EE-60A4-F4AB-5B032E63461A}"/>
              </a:ext>
            </a:extLst>
          </p:cNvPr>
          <p:cNvSpPr txBox="1"/>
          <p:nvPr/>
        </p:nvSpPr>
        <p:spPr>
          <a:xfrm>
            <a:off x="972042" y="6021386"/>
            <a:ext cx="61895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4"/>
              </a:rPr>
              <a:t>Stappenplan Elektrisch Rijden :: Op weg naar ZES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6449616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angepast 65">
      <a:dk1>
        <a:srgbClr val="4599D3"/>
      </a:dk1>
      <a:lt1>
        <a:srgbClr val="FFFFFF"/>
      </a:lt1>
      <a:dk2>
        <a:srgbClr val="445369"/>
      </a:dk2>
      <a:lt2>
        <a:srgbClr val="E7E6E6"/>
      </a:lt2>
      <a:accent1>
        <a:srgbClr val="F06800"/>
      </a:accent1>
      <a:accent2>
        <a:srgbClr val="007B9B"/>
      </a:accent2>
      <a:accent3>
        <a:srgbClr val="A1CCE9"/>
      </a:accent3>
      <a:accent4>
        <a:srgbClr val="FFB611"/>
      </a:accent4>
      <a:accent5>
        <a:srgbClr val="A1C516"/>
      </a:accent5>
      <a:accent6>
        <a:srgbClr val="DA70A9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B71C99AC06594F8C79C2D5105CDC05" ma:contentTypeVersion="13" ma:contentTypeDescription="Een nieuw document maken." ma:contentTypeScope="" ma:versionID="eeae3f71aa1b64195351fe3ca41617c5">
  <xsd:schema xmlns:xsd="http://www.w3.org/2001/XMLSchema" xmlns:xs="http://www.w3.org/2001/XMLSchema" xmlns:p="http://schemas.microsoft.com/office/2006/metadata/properties" xmlns:ns2="beff3749-1001-4ca3-bfd7-36a4829c1d24" xmlns:ns3="4a14fcf8-2407-4058-ad8f-40146cc2b23d" targetNamespace="http://schemas.microsoft.com/office/2006/metadata/properties" ma:root="true" ma:fieldsID="8e58ec341abc32bb288fd8aaf3a26b72" ns2:_="" ns3:_="">
    <xsd:import namespace="beff3749-1001-4ca3-bfd7-36a4829c1d24"/>
    <xsd:import namespace="4a14fcf8-2407-4058-ad8f-40146cc2b2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ff3749-1001-4ca3-bfd7-36a4829c1d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Afbeeldingtags" ma:readOnly="false" ma:fieldId="{5cf76f15-5ced-4ddc-b409-7134ff3c332f}" ma:taxonomyMulti="true" ma:sspId="026e167f-e6fd-4a34-a472-612ab5b1f9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14fcf8-2407-4058-ad8f-40146cc2b23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e927650a-8c79-45f7-8061-74564f4f8d37}" ma:internalName="TaxCatchAll" ma:showField="CatchAllData" ma:web="4a14fcf8-2407-4058-ad8f-40146cc2b23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a14fcf8-2407-4058-ad8f-40146cc2b23d" xsi:nil="true"/>
    <lcf76f155ced4ddcb4097134ff3c332f xmlns="beff3749-1001-4ca3-bfd7-36a4829c1d24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8C3ECE4-E578-4B90-B565-E3F66F15EC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ff3749-1001-4ca3-bfd7-36a4829c1d24"/>
    <ds:schemaRef ds:uri="4a14fcf8-2407-4058-ad8f-40146cc2b2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E117D0-A85D-495B-92B7-41CE614F2197}">
  <ds:schemaRefs>
    <ds:schemaRef ds:uri="http://schemas.microsoft.com/office/2006/metadata/properties"/>
    <ds:schemaRef ds:uri="http://schemas.microsoft.com/office/infopath/2007/PartnerControls"/>
    <ds:schemaRef ds:uri="4a14fcf8-2407-4058-ad8f-40146cc2b23d"/>
    <ds:schemaRef ds:uri="beff3749-1001-4ca3-bfd7-36a4829c1d24"/>
  </ds:schemaRefs>
</ds:datastoreItem>
</file>

<file path=customXml/itemProps3.xml><?xml version="1.0" encoding="utf-8"?>
<ds:datastoreItem xmlns:ds="http://schemas.openxmlformats.org/officeDocument/2006/customXml" ds:itemID="{F41EBFFB-6B46-4383-B730-9C2DF416FD9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92</Words>
  <Application>Microsoft Office PowerPoint</Application>
  <PresentationFormat>Breedbeeld</PresentationFormat>
  <Paragraphs>19</Paragraphs>
  <Slides>5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5</vt:i4>
      </vt:variant>
    </vt:vector>
  </HeadingPairs>
  <TitlesOfParts>
    <vt:vector size="10" baseType="lpstr">
      <vt:lpstr>Arial</vt:lpstr>
      <vt:lpstr>Calibri</vt:lpstr>
      <vt:lpstr>Sansation</vt:lpstr>
      <vt:lpstr>Kantoorthema</vt:lpstr>
      <vt:lpstr>Aangepast ontwerp</vt:lpstr>
      <vt:lpstr>Laadinfrastructuur: Gaan we het redden? Uitvoeringsagenda Stadslogistiek </vt:lpstr>
      <vt:lpstr>‘Hotspots’  Storymap Laadprognoses op bedrijventerreinen </vt:lpstr>
      <vt:lpstr>Netcongestie   Mitigerende maatregelen</vt:lpstr>
      <vt:lpstr>Netcongestie: Perspectieven: LAN &amp; pMIEK </vt:lpstr>
      <vt:lpstr>Top15 docs en tools  Stappenplan Elektrisch Rijden (Logistiek)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Microsoft Office User</dc:creator>
  <cp:lastModifiedBy>Robert van den Hoed</cp:lastModifiedBy>
  <cp:revision>148</cp:revision>
  <dcterms:created xsi:type="dcterms:W3CDTF">2020-11-23T11:18:37Z</dcterms:created>
  <dcterms:modified xsi:type="dcterms:W3CDTF">2023-05-17T08:04:00Z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0x01010007B71C99AC06594F8C79C2D5105CDC05</vt:lpwstr>
  </property>
</Properties>
</file>